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8"/>
  </p:notesMasterIdLst>
  <p:handoutMasterIdLst>
    <p:handoutMasterId r:id="rId9"/>
  </p:handoutMasterIdLst>
  <p:sldIdLst>
    <p:sldId id="282" r:id="rId5"/>
    <p:sldId id="292" r:id="rId6"/>
    <p:sldId id="293" r:id="rId7"/>
  </p:sldIdLst>
  <p:sldSz cx="12192000" cy="6858000"/>
  <p:notesSz cx="7102475" cy="102330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233279C-C23D-4F1B-A3A3-FB48F44D27F1}" v="13" dt="2025-12-14T22:44:21.7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259"/>
    <p:restoredTop sz="94699"/>
  </p:normalViewPr>
  <p:slideViewPr>
    <p:cSldViewPr snapToGrid="0">
      <p:cViewPr varScale="1">
        <p:scale>
          <a:sx n="105" d="100"/>
          <a:sy n="105" d="100"/>
        </p:scale>
        <p:origin x="654" y="96"/>
      </p:cViewPr>
      <p:guideLst/>
    </p:cSldViewPr>
  </p:slideViewPr>
  <p:notesTextViewPr>
    <p:cViewPr>
      <p:scale>
        <a:sx n="1" d="1"/>
        <a:sy n="1" d="1"/>
      </p:scale>
      <p:origin x="0" y="0"/>
    </p:cViewPr>
  </p:notesTextViewPr>
  <p:notesViewPr>
    <p:cSldViewPr snapToGrid="0" showGuides="1">
      <p:cViewPr varScale="1">
        <p:scale>
          <a:sx n="97" d="100"/>
          <a:sy n="97" d="100"/>
        </p:scale>
        <p:origin x="4328"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z Lindberg" userId="761fd4d2-d666-4fc6-a72a-4ffb7a864da4" providerId="ADAL" clId="{DA2B7D36-7D08-468B-B21A-35B332FFE6CC}"/>
    <pc:docChg chg="custSel modSld">
      <pc:chgData name="Liz Lindberg" userId="761fd4d2-d666-4fc6-a72a-4ffb7a864da4" providerId="ADAL" clId="{DA2B7D36-7D08-468B-B21A-35B332FFE6CC}" dt="2025-12-14T22:44:33.411" v="22" actId="962"/>
      <pc:docMkLst>
        <pc:docMk/>
      </pc:docMkLst>
      <pc:sldChg chg="addSp delSp modSp mod">
        <pc:chgData name="Liz Lindberg" userId="761fd4d2-d666-4fc6-a72a-4ffb7a864da4" providerId="ADAL" clId="{DA2B7D36-7D08-468B-B21A-35B332FFE6CC}" dt="2025-12-14T22:44:33.411" v="22" actId="962"/>
        <pc:sldMkLst>
          <pc:docMk/>
          <pc:sldMk cId="887803805" sldId="292"/>
        </pc:sldMkLst>
        <pc:spChg chg="mod">
          <ac:chgData name="Liz Lindberg" userId="761fd4d2-d666-4fc6-a72a-4ffb7a864da4" providerId="ADAL" clId="{DA2B7D36-7D08-468B-B21A-35B332FFE6CC}" dt="2025-12-14T22:41:52.512" v="7" actId="20577"/>
          <ac:spMkLst>
            <pc:docMk/>
            <pc:sldMk cId="887803805" sldId="292"/>
            <ac:spMk id="3" creationId="{069AA1D4-FEA1-F196-B352-920CB8BA2C92}"/>
          </ac:spMkLst>
        </pc:spChg>
        <pc:spChg chg="add">
          <ac:chgData name="Liz Lindberg" userId="761fd4d2-d666-4fc6-a72a-4ffb7a864da4" providerId="ADAL" clId="{DA2B7D36-7D08-468B-B21A-35B332FFE6CC}" dt="2025-12-14T22:41:00.024" v="1"/>
          <ac:spMkLst>
            <pc:docMk/>
            <pc:sldMk cId="887803805" sldId="292"/>
            <ac:spMk id="5" creationId="{C75D9620-8692-EA46-4653-DE1BDB950FBE}"/>
          </ac:spMkLst>
        </pc:spChg>
        <pc:spChg chg="add mod">
          <ac:chgData name="Liz Lindberg" userId="761fd4d2-d666-4fc6-a72a-4ffb7a864da4" providerId="ADAL" clId="{DA2B7D36-7D08-468B-B21A-35B332FFE6CC}" dt="2025-12-14T22:41:25.611" v="5" actId="1076"/>
          <ac:spMkLst>
            <pc:docMk/>
            <pc:sldMk cId="887803805" sldId="292"/>
            <ac:spMk id="7" creationId="{AAE421A0-AF18-943F-B82A-0FA9D13DE01C}"/>
          </ac:spMkLst>
        </pc:spChg>
        <pc:spChg chg="add mod">
          <ac:chgData name="Liz Lindberg" userId="761fd4d2-d666-4fc6-a72a-4ffb7a864da4" providerId="ADAL" clId="{DA2B7D36-7D08-468B-B21A-35B332FFE6CC}" dt="2025-12-14T22:42:44.477" v="13"/>
          <ac:spMkLst>
            <pc:docMk/>
            <pc:sldMk cId="887803805" sldId="292"/>
            <ac:spMk id="8" creationId="{01816F27-8A0C-77FC-E9A2-72D919EC223E}"/>
          </ac:spMkLst>
        </pc:spChg>
        <pc:picChg chg="del">
          <ac:chgData name="Liz Lindberg" userId="761fd4d2-d666-4fc6-a72a-4ffb7a864da4" providerId="ADAL" clId="{DA2B7D36-7D08-468B-B21A-35B332FFE6CC}" dt="2025-12-14T22:44:19.816" v="14" actId="478"/>
          <ac:picMkLst>
            <pc:docMk/>
            <pc:sldMk cId="887803805" sldId="292"/>
            <ac:picMk id="6" creationId="{1D5A9FC0-7885-E08D-BC2D-43D2381AF225}"/>
          </ac:picMkLst>
        </pc:picChg>
        <pc:picChg chg="add mod">
          <ac:chgData name="Liz Lindberg" userId="761fd4d2-d666-4fc6-a72a-4ffb7a864da4" providerId="ADAL" clId="{DA2B7D36-7D08-468B-B21A-35B332FFE6CC}" dt="2025-12-14T22:44:33.411" v="22" actId="962"/>
          <ac:picMkLst>
            <pc:docMk/>
            <pc:sldMk cId="887803805" sldId="292"/>
            <ac:picMk id="10" creationId="{C44A3D74-E2BA-36A0-FE16-B1E8379DA8BF}"/>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solidFill>
              <a:schemeClr val="accent1"/>
            </a:solidFill>
            <a:ln>
              <a:noFill/>
            </a:ln>
            <a:effectLst/>
          </c:spPr>
          <c:invertIfNegative val="0"/>
          <c:cat>
            <c:strRef>
              <c:f>Inductions!$A$4:$A$6</c:f>
              <c:strCache>
                <c:ptCount val="3"/>
                <c:pt idx="0">
                  <c:v>FY21</c:v>
                </c:pt>
                <c:pt idx="1">
                  <c:v>FY22</c:v>
                </c:pt>
                <c:pt idx="2">
                  <c:v>FY23</c:v>
                </c:pt>
              </c:strCache>
            </c:strRef>
          </c:cat>
          <c:val>
            <c:numRef>
              <c:f>Inductions!$B$4:$B$6</c:f>
              <c:numCache>
                <c:formatCode>_-"$"* #,##0_-;\-"$"* #,##0_-;_-"$"* "-"??_-;_-@_-</c:formatCode>
                <c:ptCount val="3"/>
                <c:pt idx="0">
                  <c:v>108945933.57929091</c:v>
                </c:pt>
                <c:pt idx="1">
                  <c:v>209884589.90909088</c:v>
                </c:pt>
                <c:pt idx="2">
                  <c:v>50000000</c:v>
                </c:pt>
              </c:numCache>
            </c:numRef>
          </c:val>
          <c:extLst>
            <c:ext xmlns:c16="http://schemas.microsoft.com/office/drawing/2014/chart" uri="{C3380CC4-5D6E-409C-BE32-E72D297353CC}">
              <c16:uniqueId val="{00000000-0E69-0F48-8526-72231C91A019}"/>
            </c:ext>
          </c:extLst>
        </c:ser>
        <c:ser>
          <c:idx val="1"/>
          <c:order val="1"/>
          <c:spPr>
            <a:solidFill>
              <a:schemeClr val="accent5"/>
            </a:solidFill>
            <a:ln>
              <a:noFill/>
            </a:ln>
            <a:effectLst/>
          </c:spPr>
          <c:invertIfNegative val="0"/>
          <c:cat>
            <c:strRef>
              <c:f>Inductions!$A$4:$A$6</c:f>
              <c:strCache>
                <c:ptCount val="3"/>
                <c:pt idx="0">
                  <c:v>FY21</c:v>
                </c:pt>
                <c:pt idx="1">
                  <c:v>FY22</c:v>
                </c:pt>
                <c:pt idx="2">
                  <c:v>FY23</c:v>
                </c:pt>
              </c:strCache>
            </c:strRef>
          </c:cat>
          <c:val>
            <c:numRef>
              <c:f>Inductions!$C$4:$C$6</c:f>
              <c:numCache>
                <c:formatCode>_-"$"* #,##0_-;\-"$"* #,##0_-;_-"$"* "-"??_-;_-@_-</c:formatCode>
                <c:ptCount val="3"/>
                <c:pt idx="0">
                  <c:v>0</c:v>
                </c:pt>
                <c:pt idx="1">
                  <c:v>0</c:v>
                </c:pt>
                <c:pt idx="2">
                  <c:v>200000000</c:v>
                </c:pt>
              </c:numCache>
            </c:numRef>
          </c:val>
          <c:extLst>
            <c:ext xmlns:c16="http://schemas.microsoft.com/office/drawing/2014/chart" uri="{C3380CC4-5D6E-409C-BE32-E72D297353CC}">
              <c16:uniqueId val="{00000001-0E69-0F48-8526-72231C91A019}"/>
            </c:ext>
          </c:extLst>
        </c:ser>
        <c:dLbls>
          <c:showLegendKey val="0"/>
          <c:showVal val="0"/>
          <c:showCatName val="0"/>
          <c:showSerName val="0"/>
          <c:showPercent val="0"/>
          <c:showBubbleSize val="0"/>
        </c:dLbls>
        <c:gapWidth val="150"/>
        <c:overlap val="100"/>
        <c:axId val="389030232"/>
        <c:axId val="389023016"/>
      </c:barChart>
      <c:catAx>
        <c:axId val="3890302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NeueHaasGroteskDisp Pro" panose="020B0504020202020204" pitchFamily="34" charset="77"/>
                <a:ea typeface="+mn-ea"/>
                <a:cs typeface="+mn-cs"/>
              </a:defRPr>
            </a:pPr>
            <a:endParaRPr lang="en-US"/>
          </a:p>
        </c:txPr>
        <c:crossAx val="389023016"/>
        <c:crosses val="autoZero"/>
        <c:auto val="1"/>
        <c:lblAlgn val="ctr"/>
        <c:lblOffset val="100"/>
        <c:noMultiLvlLbl val="0"/>
      </c:catAx>
      <c:valAx>
        <c:axId val="389023016"/>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_-;\-&quot;$&quot;* #,##0_-;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venir Next LT Pro" panose="020B0504020202020204" pitchFamily="34" charset="77"/>
                <a:ea typeface="+mn-ea"/>
                <a:cs typeface="+mn-cs"/>
              </a:defRPr>
            </a:pPr>
            <a:endParaRPr lang="en-US"/>
          </a:p>
        </c:txPr>
        <c:crossAx val="389030232"/>
        <c:crosses val="autoZero"/>
        <c:crossBetween val="between"/>
        <c:dispUnits>
          <c:builtInUnit val="millions"/>
          <c:dispUnitsLbl>
            <c:layout>
              <c:manualLayout>
                <c:xMode val="edge"/>
                <c:yMode val="edge"/>
                <c:x val="2.2136749333243329E-2"/>
                <c:y val="0.4390459800917087"/>
              </c:manualLayout>
            </c:layout>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NeueHaasGroteskDisp Pro" panose="020B0504020202020204" pitchFamily="34" charset="77"/>
                    <a:ea typeface="+mn-ea"/>
                    <a:cs typeface="+mn-cs"/>
                  </a:defRPr>
                </a:pPr>
                <a:endParaRPr lang="en-US"/>
              </a:p>
            </c:txPr>
          </c:dispUnitsLbl>
        </c:dispUnits>
      </c:valAx>
      <c:spPr>
        <a:noFill/>
        <a:ln>
          <a:noFill/>
        </a:ln>
        <a:effectLst/>
      </c:spPr>
    </c:plotArea>
    <c:plotVisOnly val="1"/>
    <c:dispBlanksAs val="zero"/>
    <c:showDLblsOverMax val="0"/>
  </c:chart>
  <c:spPr>
    <a:noFill/>
    <a:ln>
      <a:noFill/>
    </a:ln>
    <a:effectLst/>
  </c:spPr>
  <c:txPr>
    <a:bodyPr/>
    <a:lstStyle/>
    <a:p>
      <a:pPr>
        <a:defRPr b="0" i="0">
          <a:latin typeface="NeueHaasGroteskDisp Pro" panose="020B0504020202020204" pitchFamily="34" charset="77"/>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A3B2E98-7FCF-FBCB-B391-25787693C817}"/>
              </a:ext>
            </a:extLst>
          </p:cNvPr>
          <p:cNvSpPr>
            <a:spLocks noGrp="1"/>
          </p:cNvSpPr>
          <p:nvPr>
            <p:ph type="hdr" sz="quarter"/>
          </p:nvPr>
        </p:nvSpPr>
        <p:spPr>
          <a:xfrm>
            <a:off x="0" y="0"/>
            <a:ext cx="3077739" cy="513428"/>
          </a:xfrm>
          <a:prstGeom prst="rect">
            <a:avLst/>
          </a:prstGeom>
        </p:spPr>
        <p:txBody>
          <a:bodyPr vert="horz" lIns="99057" tIns="49528" rIns="99057" bIns="49528" rtlCol="0"/>
          <a:lstStyle>
            <a:lvl1pPr algn="l">
              <a:defRPr sz="1300"/>
            </a:lvl1pPr>
          </a:lstStyle>
          <a:p>
            <a:endParaRPr lang="en-US" dirty="0"/>
          </a:p>
        </p:txBody>
      </p:sp>
      <p:sp>
        <p:nvSpPr>
          <p:cNvPr id="3" name="Date Placeholder 2">
            <a:extLst>
              <a:ext uri="{FF2B5EF4-FFF2-40B4-BE49-F238E27FC236}">
                <a16:creationId xmlns:a16="http://schemas.microsoft.com/office/drawing/2014/main" id="{C45C695B-F774-21FE-57B0-FCA7A8D38384}"/>
              </a:ext>
            </a:extLst>
          </p:cNvPr>
          <p:cNvSpPr>
            <a:spLocks noGrp="1"/>
          </p:cNvSpPr>
          <p:nvPr>
            <p:ph type="dt" sz="quarter" idx="1"/>
          </p:nvPr>
        </p:nvSpPr>
        <p:spPr>
          <a:xfrm>
            <a:off x="4023092" y="0"/>
            <a:ext cx="3077739" cy="513428"/>
          </a:xfrm>
          <a:prstGeom prst="rect">
            <a:avLst/>
          </a:prstGeom>
        </p:spPr>
        <p:txBody>
          <a:bodyPr vert="horz" lIns="99057" tIns="49528" rIns="99057" bIns="49528" rtlCol="0"/>
          <a:lstStyle>
            <a:lvl1pPr algn="r">
              <a:defRPr sz="1300"/>
            </a:lvl1pPr>
          </a:lstStyle>
          <a:p>
            <a:fld id="{44B85400-7C28-6746-A4C5-984A0D61F779}" type="datetimeFigureOut">
              <a:rPr lang="en-US" smtClean="0"/>
              <a:t>12/15/2025</a:t>
            </a:fld>
            <a:endParaRPr lang="en-US" dirty="0"/>
          </a:p>
        </p:txBody>
      </p:sp>
      <p:sp>
        <p:nvSpPr>
          <p:cNvPr id="4" name="Footer Placeholder 3">
            <a:extLst>
              <a:ext uri="{FF2B5EF4-FFF2-40B4-BE49-F238E27FC236}">
                <a16:creationId xmlns:a16="http://schemas.microsoft.com/office/drawing/2014/main" id="{932081CC-4382-248C-4E01-9EA41C2DF033}"/>
              </a:ext>
            </a:extLst>
          </p:cNvPr>
          <p:cNvSpPr>
            <a:spLocks noGrp="1"/>
          </p:cNvSpPr>
          <p:nvPr>
            <p:ph type="ftr" sz="quarter" idx="2"/>
          </p:nvPr>
        </p:nvSpPr>
        <p:spPr>
          <a:xfrm>
            <a:off x="0" y="9719598"/>
            <a:ext cx="3077739" cy="513427"/>
          </a:xfrm>
          <a:prstGeom prst="rect">
            <a:avLst/>
          </a:prstGeom>
        </p:spPr>
        <p:txBody>
          <a:bodyPr vert="horz" lIns="99057" tIns="49528" rIns="99057" bIns="49528" rtlCol="0" anchor="b"/>
          <a:lstStyle>
            <a:lvl1pPr algn="l">
              <a:defRPr sz="1300"/>
            </a:lvl1pPr>
          </a:lstStyle>
          <a:p>
            <a:endParaRPr lang="en-US" dirty="0"/>
          </a:p>
        </p:txBody>
      </p:sp>
      <p:sp>
        <p:nvSpPr>
          <p:cNvPr id="5" name="Slide Number Placeholder 4">
            <a:extLst>
              <a:ext uri="{FF2B5EF4-FFF2-40B4-BE49-F238E27FC236}">
                <a16:creationId xmlns:a16="http://schemas.microsoft.com/office/drawing/2014/main" id="{FA7EC0D8-97F6-1A7D-C076-AA4594CD25BF}"/>
              </a:ext>
            </a:extLst>
          </p:cNvPr>
          <p:cNvSpPr>
            <a:spLocks noGrp="1"/>
          </p:cNvSpPr>
          <p:nvPr>
            <p:ph type="sldNum" sz="quarter" idx="3"/>
          </p:nvPr>
        </p:nvSpPr>
        <p:spPr>
          <a:xfrm>
            <a:off x="4023092" y="9719598"/>
            <a:ext cx="3077739" cy="513427"/>
          </a:xfrm>
          <a:prstGeom prst="rect">
            <a:avLst/>
          </a:prstGeom>
        </p:spPr>
        <p:txBody>
          <a:bodyPr vert="horz" lIns="99057" tIns="49528" rIns="99057" bIns="49528" rtlCol="0" anchor="b"/>
          <a:lstStyle>
            <a:lvl1pPr algn="r">
              <a:defRPr sz="1300"/>
            </a:lvl1pPr>
          </a:lstStyle>
          <a:p>
            <a:fld id="{96C49473-750B-9F43-9C2F-2BEAE3A2FEB0}" type="slidenum">
              <a:rPr lang="en-US" smtClean="0"/>
              <a:t>‹#›</a:t>
            </a:fld>
            <a:endParaRPr lang="en-US" dirty="0"/>
          </a:p>
        </p:txBody>
      </p:sp>
    </p:spTree>
    <p:extLst>
      <p:ext uri="{BB962C8B-B14F-4D97-AF65-F5344CB8AC3E}">
        <p14:creationId xmlns:p14="http://schemas.microsoft.com/office/powerpoint/2010/main" val="381413757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223" userDrawn="1">
          <p15:clr>
            <a:srgbClr val="F26B43"/>
          </p15:clr>
        </p15:guide>
        <p15:guide id="2" pos="2237"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513428"/>
          </a:xfrm>
          <a:prstGeom prst="rect">
            <a:avLst/>
          </a:prstGeom>
        </p:spPr>
        <p:txBody>
          <a:bodyPr vert="horz" lIns="99057" tIns="49528" rIns="99057" bIns="49528" rtlCol="0"/>
          <a:lstStyle>
            <a:lvl1pPr algn="l">
              <a:defRPr sz="1300"/>
            </a:lvl1pPr>
          </a:lstStyle>
          <a:p>
            <a:endParaRPr lang="en-US" dirty="0"/>
          </a:p>
        </p:txBody>
      </p:sp>
      <p:sp>
        <p:nvSpPr>
          <p:cNvPr id="3" name="Date Placeholder 2"/>
          <p:cNvSpPr>
            <a:spLocks noGrp="1"/>
          </p:cNvSpPr>
          <p:nvPr>
            <p:ph type="dt" idx="1"/>
          </p:nvPr>
        </p:nvSpPr>
        <p:spPr>
          <a:xfrm>
            <a:off x="4023092" y="0"/>
            <a:ext cx="3077739" cy="513428"/>
          </a:xfrm>
          <a:prstGeom prst="rect">
            <a:avLst/>
          </a:prstGeom>
        </p:spPr>
        <p:txBody>
          <a:bodyPr vert="horz" lIns="99057" tIns="49528" rIns="99057" bIns="49528" rtlCol="0"/>
          <a:lstStyle>
            <a:lvl1pPr algn="r">
              <a:defRPr sz="1300"/>
            </a:lvl1pPr>
          </a:lstStyle>
          <a:p>
            <a:fld id="{6C16C24E-BF81-7B4A-8373-253E5B7D92AC}" type="datetimeFigureOut">
              <a:rPr lang="en-US" smtClean="0"/>
              <a:t>12/15/2025</a:t>
            </a:fld>
            <a:endParaRPr lang="en-US" dirty="0"/>
          </a:p>
        </p:txBody>
      </p:sp>
      <p:sp>
        <p:nvSpPr>
          <p:cNvPr id="4" name="Slide Image Placeholder 3"/>
          <p:cNvSpPr>
            <a:spLocks noGrp="1" noRot="1" noChangeAspect="1"/>
          </p:cNvSpPr>
          <p:nvPr>
            <p:ph type="sldImg" idx="2"/>
          </p:nvPr>
        </p:nvSpPr>
        <p:spPr>
          <a:xfrm>
            <a:off x="482600" y="1279525"/>
            <a:ext cx="6137275" cy="3452813"/>
          </a:xfrm>
          <a:prstGeom prst="rect">
            <a:avLst/>
          </a:prstGeom>
          <a:noFill/>
          <a:ln w="12700">
            <a:solidFill>
              <a:prstClr val="black"/>
            </a:solidFill>
          </a:ln>
        </p:spPr>
        <p:txBody>
          <a:bodyPr vert="horz" lIns="99057" tIns="49528" rIns="99057" bIns="49528" rtlCol="0" anchor="ctr"/>
          <a:lstStyle/>
          <a:p>
            <a:endParaRPr lang="en-US" dirty="0"/>
          </a:p>
        </p:txBody>
      </p:sp>
      <p:sp>
        <p:nvSpPr>
          <p:cNvPr id="5" name="Notes Placeholder 4"/>
          <p:cNvSpPr>
            <a:spLocks noGrp="1"/>
          </p:cNvSpPr>
          <p:nvPr>
            <p:ph type="body" sz="quarter" idx="3"/>
          </p:nvPr>
        </p:nvSpPr>
        <p:spPr>
          <a:xfrm>
            <a:off x="710248" y="4924643"/>
            <a:ext cx="5681980" cy="4029254"/>
          </a:xfrm>
          <a:prstGeom prst="rect">
            <a:avLst/>
          </a:prstGeom>
        </p:spPr>
        <p:txBody>
          <a:bodyPr vert="horz" lIns="99057" tIns="49528" rIns="99057" bIns="49528"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719598"/>
            <a:ext cx="3077739" cy="513427"/>
          </a:xfrm>
          <a:prstGeom prst="rect">
            <a:avLst/>
          </a:prstGeom>
        </p:spPr>
        <p:txBody>
          <a:bodyPr vert="horz" lIns="99057" tIns="49528" rIns="99057" bIns="49528" rtlCol="0" anchor="b"/>
          <a:lstStyle>
            <a:lvl1pPr algn="l">
              <a:defRPr sz="1300"/>
            </a:lvl1pPr>
          </a:lstStyle>
          <a:p>
            <a:endParaRPr lang="en-US" dirty="0"/>
          </a:p>
        </p:txBody>
      </p:sp>
      <p:sp>
        <p:nvSpPr>
          <p:cNvPr id="7" name="Slide Number Placeholder 6"/>
          <p:cNvSpPr>
            <a:spLocks noGrp="1"/>
          </p:cNvSpPr>
          <p:nvPr>
            <p:ph type="sldNum" sz="quarter" idx="5"/>
          </p:nvPr>
        </p:nvSpPr>
        <p:spPr>
          <a:xfrm>
            <a:off x="4023092" y="9719598"/>
            <a:ext cx="3077739" cy="513427"/>
          </a:xfrm>
          <a:prstGeom prst="rect">
            <a:avLst/>
          </a:prstGeom>
        </p:spPr>
        <p:txBody>
          <a:bodyPr vert="horz" lIns="99057" tIns="49528" rIns="99057" bIns="49528" rtlCol="0" anchor="b"/>
          <a:lstStyle>
            <a:lvl1pPr algn="r">
              <a:defRPr sz="1300"/>
            </a:lvl1pPr>
          </a:lstStyle>
          <a:p>
            <a:fld id="{CBE5DC6F-B168-1541-B5E4-6F3C4FD83973}" type="slidenum">
              <a:rPr lang="en-US" smtClean="0"/>
              <a:t>‹#›</a:t>
            </a:fld>
            <a:endParaRPr lang="en-US" dirty="0"/>
          </a:p>
        </p:txBody>
      </p:sp>
    </p:spTree>
    <p:extLst>
      <p:ext uri="{BB962C8B-B14F-4D97-AF65-F5344CB8AC3E}">
        <p14:creationId xmlns:p14="http://schemas.microsoft.com/office/powerpoint/2010/main" val="840791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BE5DC6F-B168-1541-B5E4-6F3C4FD83973}" type="slidenum">
              <a:rPr lang="en-US" smtClean="0"/>
              <a:t>1</a:t>
            </a:fld>
            <a:endParaRPr lang="en-US" dirty="0"/>
          </a:p>
        </p:txBody>
      </p:sp>
    </p:spTree>
    <p:extLst>
      <p:ext uri="{BB962C8B-B14F-4D97-AF65-F5344CB8AC3E}">
        <p14:creationId xmlns:p14="http://schemas.microsoft.com/office/powerpoint/2010/main" val="33930875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BE5DC6F-B168-1541-B5E4-6F3C4FD83973}" type="slidenum">
              <a:rPr lang="en-US" smtClean="0"/>
              <a:t>2</a:t>
            </a:fld>
            <a:endParaRPr lang="en-US" dirty="0"/>
          </a:p>
        </p:txBody>
      </p:sp>
    </p:spTree>
    <p:extLst>
      <p:ext uri="{BB962C8B-B14F-4D97-AF65-F5344CB8AC3E}">
        <p14:creationId xmlns:p14="http://schemas.microsoft.com/office/powerpoint/2010/main" val="8347766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chart" Target="../charts/chart1.xml"/><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V1">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A8ED80C-2303-A753-875B-AD9F847A5B46}"/>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4769F80-5467-77D4-F339-18E6CA3D2DDD}"/>
              </a:ext>
            </a:extLst>
          </p:cNvPr>
          <p:cNvSpPr>
            <a:spLocks noGrp="1"/>
          </p:cNvSpPr>
          <p:nvPr>
            <p:ph type="ctrTitle" hasCustomPrompt="1"/>
          </p:nvPr>
        </p:nvSpPr>
        <p:spPr>
          <a:xfrm>
            <a:off x="720000" y="3568166"/>
            <a:ext cx="5580063" cy="1594931"/>
          </a:xfrm>
        </p:spPr>
        <p:txBody>
          <a:bodyPr lIns="0" tIns="0" rIns="0" bIns="0" anchor="b">
            <a:noAutofit/>
          </a:bodyPr>
          <a:lstStyle>
            <a:lvl1pPr algn="l">
              <a:defRPr sz="5000" b="1" i="0">
                <a:solidFill>
                  <a:schemeClr val="accent1"/>
                </a:solidFill>
                <a:latin typeface="Avenir Next LT Pro" panose="020B0504020202020204" pitchFamily="34" charset="77"/>
              </a:defRPr>
            </a:lvl1pPr>
          </a:lstStyle>
          <a:p>
            <a:r>
              <a:rPr lang="en-GB" dirty="0"/>
              <a:t>Presentation </a:t>
            </a:r>
            <a:br>
              <a:rPr lang="en-GB" dirty="0"/>
            </a:br>
            <a:r>
              <a:rPr lang="en-GB" dirty="0"/>
              <a:t>heading</a:t>
            </a:r>
            <a:endParaRPr lang="en-US" dirty="0"/>
          </a:p>
        </p:txBody>
      </p:sp>
      <p:sp>
        <p:nvSpPr>
          <p:cNvPr id="3" name="Subtitle 2">
            <a:extLst>
              <a:ext uri="{FF2B5EF4-FFF2-40B4-BE49-F238E27FC236}">
                <a16:creationId xmlns:a16="http://schemas.microsoft.com/office/drawing/2014/main" id="{312BA0C6-04FB-9A8F-FC6D-AFADD3A4E0F4}"/>
              </a:ext>
            </a:extLst>
          </p:cNvPr>
          <p:cNvSpPr>
            <a:spLocks noGrp="1"/>
          </p:cNvSpPr>
          <p:nvPr>
            <p:ph type="subTitle" idx="1" hasCustomPrompt="1"/>
          </p:nvPr>
        </p:nvSpPr>
        <p:spPr>
          <a:xfrm>
            <a:off x="720000" y="5396966"/>
            <a:ext cx="5580063" cy="760541"/>
          </a:xfrm>
          <a:prstGeom prst="rect">
            <a:avLst/>
          </a:prstGeom>
        </p:spPr>
        <p:txBody>
          <a:bodyPr lIns="0" tIns="0" rIns="0" bIns="0">
            <a:noAutofit/>
          </a:bodyPr>
          <a:lstStyle>
            <a:lvl1pPr marL="0" indent="0" algn="l">
              <a:buNone/>
              <a:defRPr sz="2000" b="0" i="0">
                <a:solidFill>
                  <a:schemeClr val="accent1"/>
                </a:solidFill>
                <a:latin typeface="Avenir Next LT Pro" panose="020B0504020202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 heading</a:t>
            </a:r>
            <a:endParaRPr lang="en-US" dirty="0"/>
          </a:p>
        </p:txBody>
      </p:sp>
      <p:pic>
        <p:nvPicPr>
          <p:cNvPr id="14" name="Picture 13">
            <a:extLst>
              <a:ext uri="{FF2B5EF4-FFF2-40B4-BE49-F238E27FC236}">
                <a16:creationId xmlns:a16="http://schemas.microsoft.com/office/drawing/2014/main" id="{1A125DC4-D167-F987-CB58-D8D663A652BE}"/>
              </a:ext>
            </a:extLst>
          </p:cNvPr>
          <p:cNvPicPr>
            <a:picLocks noChangeAspect="1"/>
          </p:cNvPicPr>
          <p:nvPr userDrawn="1"/>
        </p:nvPicPr>
        <p:blipFill>
          <a:blip r:embed="rId3"/>
          <a:srcRect/>
          <a:stretch/>
        </p:blipFill>
        <p:spPr>
          <a:xfrm>
            <a:off x="720000" y="700493"/>
            <a:ext cx="3958716" cy="1206925"/>
          </a:xfrm>
          <a:prstGeom prst="rect">
            <a:avLst/>
          </a:prstGeom>
        </p:spPr>
      </p:pic>
    </p:spTree>
    <p:extLst>
      <p:ext uri="{BB962C8B-B14F-4D97-AF65-F5344CB8AC3E}">
        <p14:creationId xmlns:p14="http://schemas.microsoft.com/office/powerpoint/2010/main" val="38706367"/>
      </p:ext>
    </p:extLst>
  </p:cSld>
  <p:clrMapOvr>
    <a:masterClrMapping/>
  </p:clrMapOvr>
  <p:extLst>
    <p:ext uri="{DCECCB84-F9BA-43D5-87BE-67443E8EF086}">
      <p15:sldGuideLst xmlns:p15="http://schemas.microsoft.com/office/powerpoint/2012/main">
        <p15:guide id="1" orient="horz" pos="346">
          <p15:clr>
            <a:srgbClr val="FBAE40"/>
          </p15:clr>
        </p15:guide>
        <p15:guide id="2" pos="325">
          <p15:clr>
            <a:srgbClr val="FBAE40"/>
          </p15:clr>
        </p15:guide>
        <p15:guide id="3" pos="7355">
          <p15:clr>
            <a:srgbClr val="FBAE40"/>
          </p15:clr>
        </p15:guide>
        <p15:guide id="4" orient="horz" pos="397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Section Title Slide V4">
    <p:spTree>
      <p:nvGrpSpPr>
        <p:cNvPr id="1" name=""/>
        <p:cNvGrpSpPr/>
        <p:nvPr/>
      </p:nvGrpSpPr>
      <p:grpSpPr>
        <a:xfrm>
          <a:off x="0" y="0"/>
          <a:ext cx="0" cy="0"/>
          <a:chOff x="0" y="0"/>
          <a:chExt cx="0" cy="0"/>
        </a:xfrm>
      </p:grpSpPr>
      <p:pic>
        <p:nvPicPr>
          <p:cNvPr id="3" name="Picture 2" descr="A person wearing headphones waving at a computer&#10;&#10;Description automatically generated">
            <a:extLst>
              <a:ext uri="{FF2B5EF4-FFF2-40B4-BE49-F238E27FC236}">
                <a16:creationId xmlns:a16="http://schemas.microsoft.com/office/drawing/2014/main" id="{FEFEC26E-76F8-BA4F-9238-F5D8AAF78D3A}"/>
              </a:ext>
            </a:extLst>
          </p:cNvPr>
          <p:cNvPicPr>
            <a:picLocks noChangeAspect="1"/>
          </p:cNvPicPr>
          <p:nvPr userDrawn="1"/>
        </p:nvPicPr>
        <p:blipFill>
          <a:blip r:embed="rId2"/>
          <a:stretch>
            <a:fillRect/>
          </a:stretch>
        </p:blipFill>
        <p:spPr>
          <a:xfrm>
            <a:off x="1895099" y="0"/>
            <a:ext cx="10296901" cy="6858000"/>
          </a:xfrm>
          <a:prstGeom prst="rect">
            <a:avLst/>
          </a:prstGeom>
        </p:spPr>
      </p:pic>
      <p:sp>
        <p:nvSpPr>
          <p:cNvPr id="4" name="Round Single Corner of Rectangle 3">
            <a:extLst>
              <a:ext uri="{FF2B5EF4-FFF2-40B4-BE49-F238E27FC236}">
                <a16:creationId xmlns:a16="http://schemas.microsoft.com/office/drawing/2014/main" id="{5A9D55F2-1E2D-36FB-F1E5-0E6B13E115C8}"/>
              </a:ext>
            </a:extLst>
          </p:cNvPr>
          <p:cNvSpPr/>
          <p:nvPr userDrawn="1"/>
        </p:nvSpPr>
        <p:spPr>
          <a:xfrm rot="5400000">
            <a:off x="-777957" y="777956"/>
            <a:ext cx="6872299" cy="5316387"/>
          </a:xfrm>
          <a:prstGeom prst="round1Rect">
            <a:avLst>
              <a:gd name="adj" fmla="val 1155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Title 1">
            <a:extLst>
              <a:ext uri="{FF2B5EF4-FFF2-40B4-BE49-F238E27FC236}">
                <a16:creationId xmlns:a16="http://schemas.microsoft.com/office/drawing/2014/main" id="{DF496463-B260-C08A-5023-92D9C880CFE0}"/>
              </a:ext>
            </a:extLst>
          </p:cNvPr>
          <p:cNvSpPr>
            <a:spLocks noGrp="1"/>
          </p:cNvSpPr>
          <p:nvPr>
            <p:ph type="ctrTitle" hasCustomPrompt="1"/>
          </p:nvPr>
        </p:nvSpPr>
        <p:spPr>
          <a:xfrm>
            <a:off x="515938" y="2202484"/>
            <a:ext cx="4800449" cy="1226516"/>
          </a:xfrm>
        </p:spPr>
        <p:txBody>
          <a:bodyPr lIns="0" tIns="0" rIns="0" bIns="0" anchor="t" anchorCtr="0">
            <a:noAutofit/>
          </a:bodyPr>
          <a:lstStyle>
            <a:lvl1pPr algn="l">
              <a:defRPr sz="4400" b="1" i="0">
                <a:solidFill>
                  <a:schemeClr val="accent1"/>
                </a:solidFill>
                <a:latin typeface="Avenir Next LT Pro Demi" panose="020B0504020202020204" pitchFamily="34" charset="77"/>
              </a:defRPr>
            </a:lvl1pPr>
          </a:lstStyle>
          <a:p>
            <a:r>
              <a:rPr lang="en-GB" dirty="0"/>
              <a:t>Section title </a:t>
            </a:r>
            <a:br>
              <a:rPr lang="en-GB" dirty="0"/>
            </a:br>
            <a:r>
              <a:rPr lang="en-GB" dirty="0"/>
              <a:t>goes here</a:t>
            </a:r>
            <a:endParaRPr lang="en-US" dirty="0"/>
          </a:p>
        </p:txBody>
      </p:sp>
    </p:spTree>
    <p:extLst>
      <p:ext uri="{BB962C8B-B14F-4D97-AF65-F5344CB8AC3E}">
        <p14:creationId xmlns:p14="http://schemas.microsoft.com/office/powerpoint/2010/main" val="2215905875"/>
      </p:ext>
    </p:extLst>
  </p:cSld>
  <p:clrMapOvr>
    <a:masterClrMapping/>
  </p:clrMapOvr>
  <p:extLst>
    <p:ext uri="{DCECCB84-F9BA-43D5-87BE-67443E8EF086}">
      <p15:sldGuideLst xmlns:p15="http://schemas.microsoft.com/office/powerpoint/2012/main">
        <p15:guide id="1" orient="horz" pos="346">
          <p15:clr>
            <a:srgbClr val="FBAE40"/>
          </p15:clr>
        </p15:guide>
        <p15:guide id="2" pos="325">
          <p15:clr>
            <a:srgbClr val="FBAE40"/>
          </p15:clr>
        </p15:guide>
        <p15:guide id="3" pos="7355">
          <p15:clr>
            <a:srgbClr val="FBAE40"/>
          </p15:clr>
        </p15:guide>
        <p15:guide id="4" orient="horz" pos="397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Section Title Slide V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EFEC26E-76F8-BA4F-9238-F5D8AAF78D3A}"/>
              </a:ext>
            </a:extLst>
          </p:cNvPr>
          <p:cNvPicPr>
            <a:picLocks noChangeAspect="1"/>
          </p:cNvPicPr>
          <p:nvPr userDrawn="1"/>
        </p:nvPicPr>
        <p:blipFill>
          <a:blip r:embed="rId2"/>
          <a:srcRect/>
          <a:stretch/>
        </p:blipFill>
        <p:spPr>
          <a:xfrm>
            <a:off x="4483762" y="0"/>
            <a:ext cx="10283244" cy="6858000"/>
          </a:xfrm>
          <a:prstGeom prst="rect">
            <a:avLst/>
          </a:prstGeom>
        </p:spPr>
      </p:pic>
      <p:sp>
        <p:nvSpPr>
          <p:cNvPr id="4" name="Round Single Corner of Rectangle 3">
            <a:extLst>
              <a:ext uri="{FF2B5EF4-FFF2-40B4-BE49-F238E27FC236}">
                <a16:creationId xmlns:a16="http://schemas.microsoft.com/office/drawing/2014/main" id="{5A9D55F2-1E2D-36FB-F1E5-0E6B13E115C8}"/>
              </a:ext>
            </a:extLst>
          </p:cNvPr>
          <p:cNvSpPr/>
          <p:nvPr userDrawn="1"/>
        </p:nvSpPr>
        <p:spPr>
          <a:xfrm rot="5400000">
            <a:off x="-777957" y="777956"/>
            <a:ext cx="6872299" cy="5316387"/>
          </a:xfrm>
          <a:prstGeom prst="round1Rect">
            <a:avLst>
              <a:gd name="adj" fmla="val 1155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Title 1">
            <a:extLst>
              <a:ext uri="{FF2B5EF4-FFF2-40B4-BE49-F238E27FC236}">
                <a16:creationId xmlns:a16="http://schemas.microsoft.com/office/drawing/2014/main" id="{DF496463-B260-C08A-5023-92D9C880CFE0}"/>
              </a:ext>
            </a:extLst>
          </p:cNvPr>
          <p:cNvSpPr>
            <a:spLocks noGrp="1"/>
          </p:cNvSpPr>
          <p:nvPr>
            <p:ph type="ctrTitle" hasCustomPrompt="1"/>
          </p:nvPr>
        </p:nvSpPr>
        <p:spPr>
          <a:xfrm>
            <a:off x="515938" y="2202484"/>
            <a:ext cx="4800449" cy="1226516"/>
          </a:xfrm>
        </p:spPr>
        <p:txBody>
          <a:bodyPr lIns="0" tIns="0" rIns="0" bIns="0" anchor="t" anchorCtr="0">
            <a:noAutofit/>
          </a:bodyPr>
          <a:lstStyle>
            <a:lvl1pPr algn="l">
              <a:defRPr sz="4400" b="1" i="0">
                <a:solidFill>
                  <a:schemeClr val="accent1"/>
                </a:solidFill>
                <a:latin typeface="Avenir Next LT Pro Demi" panose="020B0504020202020204" pitchFamily="34" charset="77"/>
              </a:defRPr>
            </a:lvl1pPr>
          </a:lstStyle>
          <a:p>
            <a:r>
              <a:rPr lang="en-GB" dirty="0"/>
              <a:t>Section title </a:t>
            </a:r>
            <a:br>
              <a:rPr lang="en-GB" dirty="0"/>
            </a:br>
            <a:r>
              <a:rPr lang="en-GB" dirty="0"/>
              <a:t>goes here</a:t>
            </a:r>
            <a:endParaRPr lang="en-US" dirty="0"/>
          </a:p>
        </p:txBody>
      </p:sp>
    </p:spTree>
    <p:extLst>
      <p:ext uri="{BB962C8B-B14F-4D97-AF65-F5344CB8AC3E}">
        <p14:creationId xmlns:p14="http://schemas.microsoft.com/office/powerpoint/2010/main" val="725696519"/>
      </p:ext>
    </p:extLst>
  </p:cSld>
  <p:clrMapOvr>
    <a:masterClrMapping/>
  </p:clrMapOvr>
  <p:extLst>
    <p:ext uri="{DCECCB84-F9BA-43D5-87BE-67443E8EF086}">
      <p15:sldGuideLst xmlns:p15="http://schemas.microsoft.com/office/powerpoint/2012/main">
        <p15:guide id="1" orient="horz" pos="346">
          <p15:clr>
            <a:srgbClr val="FBAE40"/>
          </p15:clr>
        </p15:guide>
        <p15:guide id="2" pos="325">
          <p15:clr>
            <a:srgbClr val="FBAE40"/>
          </p15:clr>
        </p15:guide>
        <p15:guide id="3" pos="7355">
          <p15:clr>
            <a:srgbClr val="FBAE40"/>
          </p15:clr>
        </p15:guide>
        <p15:guide id="4" orient="horz" pos="397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8_Section Title Slide V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EFEC26E-76F8-BA4F-9238-F5D8AAF78D3A}"/>
              </a:ext>
            </a:extLst>
          </p:cNvPr>
          <p:cNvPicPr>
            <a:picLocks noChangeAspect="1"/>
          </p:cNvPicPr>
          <p:nvPr userDrawn="1"/>
        </p:nvPicPr>
        <p:blipFill>
          <a:blip r:embed="rId2"/>
          <a:srcRect/>
          <a:stretch/>
        </p:blipFill>
        <p:spPr>
          <a:xfrm>
            <a:off x="1908756" y="0"/>
            <a:ext cx="10283244" cy="6855496"/>
          </a:xfrm>
          <a:prstGeom prst="rect">
            <a:avLst/>
          </a:prstGeom>
        </p:spPr>
      </p:pic>
      <p:sp>
        <p:nvSpPr>
          <p:cNvPr id="4" name="Round Single Corner of Rectangle 3">
            <a:extLst>
              <a:ext uri="{FF2B5EF4-FFF2-40B4-BE49-F238E27FC236}">
                <a16:creationId xmlns:a16="http://schemas.microsoft.com/office/drawing/2014/main" id="{5A9D55F2-1E2D-36FB-F1E5-0E6B13E115C8}"/>
              </a:ext>
            </a:extLst>
          </p:cNvPr>
          <p:cNvSpPr/>
          <p:nvPr userDrawn="1"/>
        </p:nvSpPr>
        <p:spPr>
          <a:xfrm rot="5400000">
            <a:off x="-777957" y="777956"/>
            <a:ext cx="6872299" cy="5316387"/>
          </a:xfrm>
          <a:prstGeom prst="round1Rect">
            <a:avLst>
              <a:gd name="adj" fmla="val 1155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Title 1">
            <a:extLst>
              <a:ext uri="{FF2B5EF4-FFF2-40B4-BE49-F238E27FC236}">
                <a16:creationId xmlns:a16="http://schemas.microsoft.com/office/drawing/2014/main" id="{DF496463-B260-C08A-5023-92D9C880CFE0}"/>
              </a:ext>
            </a:extLst>
          </p:cNvPr>
          <p:cNvSpPr>
            <a:spLocks noGrp="1"/>
          </p:cNvSpPr>
          <p:nvPr>
            <p:ph type="ctrTitle" hasCustomPrompt="1"/>
          </p:nvPr>
        </p:nvSpPr>
        <p:spPr>
          <a:xfrm>
            <a:off x="515938" y="2202484"/>
            <a:ext cx="4800449" cy="1226516"/>
          </a:xfrm>
        </p:spPr>
        <p:txBody>
          <a:bodyPr lIns="0" tIns="0" rIns="0" bIns="0" anchor="t" anchorCtr="0">
            <a:noAutofit/>
          </a:bodyPr>
          <a:lstStyle>
            <a:lvl1pPr algn="l">
              <a:defRPr sz="4400" b="1" i="0">
                <a:solidFill>
                  <a:schemeClr val="accent1"/>
                </a:solidFill>
                <a:latin typeface="Avenir Next LT Pro Demi" panose="020B0504020202020204" pitchFamily="34" charset="77"/>
              </a:defRPr>
            </a:lvl1pPr>
          </a:lstStyle>
          <a:p>
            <a:r>
              <a:rPr lang="en-GB" dirty="0"/>
              <a:t>Section title </a:t>
            </a:r>
            <a:br>
              <a:rPr lang="en-GB" dirty="0"/>
            </a:br>
            <a:r>
              <a:rPr lang="en-GB" dirty="0"/>
              <a:t>goes here</a:t>
            </a:r>
            <a:endParaRPr lang="en-US" dirty="0"/>
          </a:p>
        </p:txBody>
      </p:sp>
    </p:spTree>
    <p:extLst>
      <p:ext uri="{BB962C8B-B14F-4D97-AF65-F5344CB8AC3E}">
        <p14:creationId xmlns:p14="http://schemas.microsoft.com/office/powerpoint/2010/main" val="2106638277"/>
      </p:ext>
    </p:extLst>
  </p:cSld>
  <p:clrMapOvr>
    <a:masterClrMapping/>
  </p:clrMapOvr>
  <p:extLst>
    <p:ext uri="{DCECCB84-F9BA-43D5-87BE-67443E8EF086}">
      <p15:sldGuideLst xmlns:p15="http://schemas.microsoft.com/office/powerpoint/2012/main">
        <p15:guide id="1" orient="horz" pos="346">
          <p15:clr>
            <a:srgbClr val="FBAE40"/>
          </p15:clr>
        </p15:guide>
        <p15:guide id="2" pos="325">
          <p15:clr>
            <a:srgbClr val="FBAE40"/>
          </p15:clr>
        </p15:guide>
        <p15:guide id="3" pos="7355">
          <p15:clr>
            <a:srgbClr val="FBAE40"/>
          </p15:clr>
        </p15:guide>
        <p15:guide id="4" orient="horz" pos="397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Content Slide V1">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5E7C5D2-C133-DF99-22AC-91E2F24E9442}"/>
              </a:ext>
            </a:extLst>
          </p:cNvPr>
          <p:cNvPicPr>
            <a:picLocks noChangeAspect="1"/>
          </p:cNvPicPr>
          <p:nvPr userDrawn="1"/>
        </p:nvPicPr>
        <p:blipFill>
          <a:blip r:embed="rId2"/>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99E0A8E-AEFA-45B8-A253-5B22B78209F8}"/>
              </a:ext>
            </a:extLst>
          </p:cNvPr>
          <p:cNvSpPr>
            <a:spLocks noGrp="1"/>
          </p:cNvSpPr>
          <p:nvPr>
            <p:ph type="ctrTitle" hasCustomPrompt="1"/>
          </p:nvPr>
        </p:nvSpPr>
        <p:spPr>
          <a:xfrm>
            <a:off x="515938" y="2202484"/>
            <a:ext cx="4800449" cy="1226516"/>
          </a:xfrm>
        </p:spPr>
        <p:txBody>
          <a:bodyPr lIns="0" tIns="0" rIns="0" bIns="0" anchor="t" anchorCtr="0">
            <a:noAutofit/>
          </a:bodyPr>
          <a:lstStyle>
            <a:lvl1pPr algn="l">
              <a:defRPr sz="4400" b="1" i="0">
                <a:solidFill>
                  <a:schemeClr val="accent1"/>
                </a:solidFill>
                <a:latin typeface="Avenir Next LT Pro Demi" panose="020B0504020202020204" pitchFamily="34" charset="77"/>
              </a:defRPr>
            </a:lvl1pPr>
          </a:lstStyle>
          <a:p>
            <a:r>
              <a:rPr lang="en-GB" dirty="0"/>
              <a:t>Section title </a:t>
            </a:r>
            <a:br>
              <a:rPr lang="en-GB" dirty="0"/>
            </a:br>
            <a:r>
              <a:rPr lang="en-GB" dirty="0"/>
              <a:t>goes here</a:t>
            </a:r>
            <a:endParaRPr lang="en-US" dirty="0"/>
          </a:p>
        </p:txBody>
      </p:sp>
    </p:spTree>
    <p:extLst>
      <p:ext uri="{BB962C8B-B14F-4D97-AF65-F5344CB8AC3E}">
        <p14:creationId xmlns:p14="http://schemas.microsoft.com/office/powerpoint/2010/main" val="3751358715"/>
      </p:ext>
    </p:extLst>
  </p:cSld>
  <p:clrMapOvr>
    <a:masterClrMapping/>
  </p:clrMapOvr>
  <p:extLst>
    <p:ext uri="{DCECCB84-F9BA-43D5-87BE-67443E8EF086}">
      <p15:sldGuideLst xmlns:p15="http://schemas.microsoft.com/office/powerpoint/2012/main">
        <p15:guide id="1" pos="325">
          <p15:clr>
            <a:srgbClr val="FBAE40"/>
          </p15:clr>
        </p15:guide>
        <p15:guide id="2" orient="horz" pos="3974">
          <p15:clr>
            <a:srgbClr val="FBAE40"/>
          </p15:clr>
        </p15:guide>
        <p15:guide id="3" pos="7355">
          <p15:clr>
            <a:srgbClr val="FBAE40"/>
          </p15:clr>
        </p15:guide>
        <p15:guide id="4" orient="horz" pos="346">
          <p15:clr>
            <a:srgbClr val="FBAE40"/>
          </p15:clr>
        </p15:guide>
        <p15:guide id="5" orient="horz" pos="68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Content Slide V1">
    <p:bg>
      <p:bgPr>
        <a:solidFill>
          <a:schemeClr val="accent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5E7C5D2-C133-DF99-22AC-91E2F24E9442}"/>
              </a:ext>
            </a:extLst>
          </p:cNvPr>
          <p:cNvPicPr>
            <a:picLocks noChangeAspect="1"/>
          </p:cNvPicPr>
          <p:nvPr userDrawn="1"/>
        </p:nvPicPr>
        <p:blipFill>
          <a:blip r:embed="rId2"/>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99E0A8E-AEFA-45B8-A253-5B22B78209F8}"/>
              </a:ext>
            </a:extLst>
          </p:cNvPr>
          <p:cNvSpPr>
            <a:spLocks noGrp="1"/>
          </p:cNvSpPr>
          <p:nvPr>
            <p:ph type="ctrTitle" hasCustomPrompt="1"/>
          </p:nvPr>
        </p:nvSpPr>
        <p:spPr>
          <a:xfrm>
            <a:off x="515938" y="2202484"/>
            <a:ext cx="4800449" cy="1226516"/>
          </a:xfrm>
        </p:spPr>
        <p:txBody>
          <a:bodyPr lIns="0" tIns="0" rIns="0" bIns="0" anchor="t" anchorCtr="0">
            <a:noAutofit/>
          </a:bodyPr>
          <a:lstStyle>
            <a:lvl1pPr algn="l">
              <a:defRPr sz="4400" b="1" i="0">
                <a:solidFill>
                  <a:schemeClr val="bg1"/>
                </a:solidFill>
                <a:latin typeface="Avenir Next LT Pro Demi" panose="020B0504020202020204" pitchFamily="34" charset="77"/>
              </a:defRPr>
            </a:lvl1pPr>
          </a:lstStyle>
          <a:p>
            <a:r>
              <a:rPr lang="en-GB" dirty="0"/>
              <a:t>Section title </a:t>
            </a:r>
            <a:br>
              <a:rPr lang="en-GB" dirty="0"/>
            </a:br>
            <a:r>
              <a:rPr lang="en-GB" dirty="0"/>
              <a:t>goes here</a:t>
            </a:r>
            <a:endParaRPr lang="en-US" dirty="0"/>
          </a:p>
        </p:txBody>
      </p:sp>
    </p:spTree>
    <p:extLst>
      <p:ext uri="{BB962C8B-B14F-4D97-AF65-F5344CB8AC3E}">
        <p14:creationId xmlns:p14="http://schemas.microsoft.com/office/powerpoint/2010/main" val="357033537"/>
      </p:ext>
    </p:extLst>
  </p:cSld>
  <p:clrMapOvr>
    <a:masterClrMapping/>
  </p:clrMapOvr>
  <p:extLst>
    <p:ext uri="{DCECCB84-F9BA-43D5-87BE-67443E8EF086}">
      <p15:sldGuideLst xmlns:p15="http://schemas.microsoft.com/office/powerpoint/2012/main">
        <p15:guide id="1" pos="325">
          <p15:clr>
            <a:srgbClr val="FBAE40"/>
          </p15:clr>
        </p15:guide>
        <p15:guide id="2" orient="horz" pos="3974">
          <p15:clr>
            <a:srgbClr val="FBAE40"/>
          </p15:clr>
        </p15:guide>
        <p15:guide id="3" pos="7355">
          <p15:clr>
            <a:srgbClr val="FBAE40"/>
          </p15:clr>
        </p15:guide>
        <p15:guide id="4" orient="horz" pos="346">
          <p15:clr>
            <a:srgbClr val="FBAE40"/>
          </p15:clr>
        </p15:guide>
        <p15:guide id="5" orient="horz" pos="686">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Slide V1">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57DDE36-9C95-814F-BBB3-668CE785E084}"/>
              </a:ext>
            </a:extLst>
          </p:cNvPr>
          <p:cNvPicPr>
            <a:picLocks noChangeAspect="1"/>
          </p:cNvPicPr>
          <p:nvPr userDrawn="1"/>
        </p:nvPicPr>
        <p:blipFill>
          <a:blip r:embed="rId2"/>
          <a:srcRect/>
          <a:stretch/>
        </p:blipFill>
        <p:spPr>
          <a:xfrm>
            <a:off x="0" y="0"/>
            <a:ext cx="12192000" cy="6858000"/>
          </a:xfrm>
          <a:prstGeom prst="rect">
            <a:avLst/>
          </a:prstGeom>
        </p:spPr>
      </p:pic>
      <p:sp>
        <p:nvSpPr>
          <p:cNvPr id="6" name="Round Single Corner of Rectangle 5">
            <a:extLst>
              <a:ext uri="{FF2B5EF4-FFF2-40B4-BE49-F238E27FC236}">
                <a16:creationId xmlns:a16="http://schemas.microsoft.com/office/drawing/2014/main" id="{45BC357E-31B9-7AFB-AC58-E57719B17282}"/>
              </a:ext>
            </a:extLst>
          </p:cNvPr>
          <p:cNvSpPr/>
          <p:nvPr userDrawn="1"/>
        </p:nvSpPr>
        <p:spPr>
          <a:xfrm rot="5400000">
            <a:off x="-114629" y="114629"/>
            <a:ext cx="6132512" cy="5903258"/>
          </a:xfrm>
          <a:prstGeom prst="round1Rect">
            <a:avLst>
              <a:gd name="adj" fmla="val 8895"/>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F722E98-07EF-57D6-6B84-B253D277F6E2}"/>
              </a:ext>
            </a:extLst>
          </p:cNvPr>
          <p:cNvSpPr>
            <a:spLocks noGrp="1"/>
          </p:cNvSpPr>
          <p:nvPr>
            <p:ph type="title" hasCustomPrompt="1"/>
          </p:nvPr>
        </p:nvSpPr>
        <p:spPr>
          <a:xfrm>
            <a:off x="515938" y="549275"/>
            <a:ext cx="4799234" cy="861177"/>
          </a:xfrm>
        </p:spPr>
        <p:txBody>
          <a:bodyPr lIns="0" tIns="0" rIns="0" bIns="0" anchor="t" anchorCtr="0">
            <a:noAutofit/>
          </a:bodyPr>
          <a:lstStyle>
            <a:lvl1pPr>
              <a:defRPr sz="3200" b="1" i="0">
                <a:solidFill>
                  <a:schemeClr val="accent1"/>
                </a:solidFill>
                <a:latin typeface="Avenir Next LT Pro Demi" panose="020B0504020202020204" pitchFamily="34" charset="77"/>
              </a:defRPr>
            </a:lvl1pPr>
          </a:lstStyle>
          <a:p>
            <a:r>
              <a:rPr lang="en-GB" dirty="0"/>
              <a:t>Click to edit </a:t>
            </a:r>
            <a:br>
              <a:rPr lang="en-GB" dirty="0"/>
            </a:br>
            <a:r>
              <a:rPr lang="en-GB" dirty="0"/>
              <a:t>Master title style</a:t>
            </a:r>
            <a:endParaRPr lang="en-US" dirty="0"/>
          </a:p>
        </p:txBody>
      </p:sp>
      <p:sp>
        <p:nvSpPr>
          <p:cNvPr id="3" name="Text Placeholder 13">
            <a:extLst>
              <a:ext uri="{FF2B5EF4-FFF2-40B4-BE49-F238E27FC236}">
                <a16:creationId xmlns:a16="http://schemas.microsoft.com/office/drawing/2014/main" id="{568CF4FF-8DE1-0509-787C-CC37D88A5BBD}"/>
              </a:ext>
            </a:extLst>
          </p:cNvPr>
          <p:cNvSpPr>
            <a:spLocks noGrp="1"/>
          </p:cNvSpPr>
          <p:nvPr>
            <p:ph type="body" sz="quarter" idx="14"/>
          </p:nvPr>
        </p:nvSpPr>
        <p:spPr>
          <a:xfrm>
            <a:off x="515938" y="1586666"/>
            <a:ext cx="4799234" cy="4339318"/>
          </a:xfrm>
        </p:spPr>
        <p:txBody>
          <a:bodyPr>
            <a:noAutofit/>
          </a:bodyPr>
          <a:lstStyle>
            <a:lvl1pPr>
              <a:defRPr b="0" i="0">
                <a:solidFill>
                  <a:schemeClr val="tx1"/>
                </a:solidFill>
                <a:latin typeface="Avenir Next LT Pro" panose="020B0504020202020204" pitchFamily="34" charset="77"/>
              </a:defRPr>
            </a:lvl1pPr>
          </a:lstStyle>
          <a:p>
            <a:pPr lvl="0"/>
            <a:r>
              <a:rPr lang="en-GB" dirty="0"/>
              <a:t>Click to edit Master text styles</a:t>
            </a:r>
          </a:p>
        </p:txBody>
      </p:sp>
      <p:sp>
        <p:nvSpPr>
          <p:cNvPr id="12" name="Rectangle 11">
            <a:extLst>
              <a:ext uri="{FF2B5EF4-FFF2-40B4-BE49-F238E27FC236}">
                <a16:creationId xmlns:a16="http://schemas.microsoft.com/office/drawing/2014/main" id="{8154E0D8-A49F-4EEB-F855-1688DC5D5F15}"/>
              </a:ext>
            </a:extLst>
          </p:cNvPr>
          <p:cNvSpPr/>
          <p:nvPr userDrawn="1"/>
        </p:nvSpPr>
        <p:spPr>
          <a:xfrm rot="5400000">
            <a:off x="5733256" y="399256"/>
            <a:ext cx="725489" cy="12192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PH" dirty="0"/>
          </a:p>
        </p:txBody>
      </p:sp>
      <p:pic>
        <p:nvPicPr>
          <p:cNvPr id="13" name="Picture 12" descr="A white text on a black background&#10;&#10;Description automatically generated">
            <a:extLst>
              <a:ext uri="{FF2B5EF4-FFF2-40B4-BE49-F238E27FC236}">
                <a16:creationId xmlns:a16="http://schemas.microsoft.com/office/drawing/2014/main" id="{32320425-0AC8-0081-0745-2974FD231F0F}"/>
              </a:ext>
            </a:extLst>
          </p:cNvPr>
          <p:cNvPicPr>
            <a:picLocks noChangeAspect="1"/>
          </p:cNvPicPr>
          <p:nvPr userDrawn="1"/>
        </p:nvPicPr>
        <p:blipFill>
          <a:blip r:embed="rId3"/>
          <a:stretch>
            <a:fillRect/>
          </a:stretch>
        </p:blipFill>
        <p:spPr>
          <a:xfrm>
            <a:off x="515937" y="6339039"/>
            <a:ext cx="1191618" cy="312436"/>
          </a:xfrm>
          <a:prstGeom prst="rect">
            <a:avLst/>
          </a:prstGeom>
        </p:spPr>
      </p:pic>
      <p:sp>
        <p:nvSpPr>
          <p:cNvPr id="15" name="Slide Number Placeholder 4">
            <a:extLst>
              <a:ext uri="{FF2B5EF4-FFF2-40B4-BE49-F238E27FC236}">
                <a16:creationId xmlns:a16="http://schemas.microsoft.com/office/drawing/2014/main" id="{BEAFA44F-835E-4DC4-9248-5364E1AFA058}"/>
              </a:ext>
            </a:extLst>
          </p:cNvPr>
          <p:cNvSpPr>
            <a:spLocks noGrp="1"/>
          </p:cNvSpPr>
          <p:nvPr>
            <p:ph type="sldNum" sz="quarter" idx="12"/>
          </p:nvPr>
        </p:nvSpPr>
        <p:spPr>
          <a:xfrm>
            <a:off x="515938" y="6132511"/>
            <a:ext cx="11160126" cy="725489"/>
          </a:xfrm>
        </p:spPr>
        <p:txBody>
          <a:bodyPr/>
          <a:lstStyle>
            <a:lvl1pPr algn="ctr">
              <a:defRPr b="0" i="0">
                <a:solidFill>
                  <a:schemeClr val="bg1"/>
                </a:solidFill>
                <a:latin typeface="Century Gothic" panose="020B0502020202020204" pitchFamily="34" charset="0"/>
              </a:defRPr>
            </a:lvl1pPr>
          </a:lstStyle>
          <a:p>
            <a:fld id="{A0CC8931-872F-3647-9E92-E7C9B75EBB38}" type="slidenum">
              <a:rPr lang="en-US" smtClean="0"/>
              <a:pPr/>
              <a:t>‹#›</a:t>
            </a:fld>
            <a:endParaRPr lang="en-US" dirty="0"/>
          </a:p>
        </p:txBody>
      </p:sp>
      <p:pic>
        <p:nvPicPr>
          <p:cNvPr id="4" name="Picture 3" descr="A close-up of a logo&#10;&#10;Description automatically generated">
            <a:extLst>
              <a:ext uri="{FF2B5EF4-FFF2-40B4-BE49-F238E27FC236}">
                <a16:creationId xmlns:a16="http://schemas.microsoft.com/office/drawing/2014/main" id="{2D20B36B-FBF3-C47D-780D-F49B661CACD1}"/>
              </a:ext>
            </a:extLst>
          </p:cNvPr>
          <p:cNvPicPr>
            <a:picLocks noChangeAspect="1"/>
          </p:cNvPicPr>
          <p:nvPr userDrawn="1"/>
        </p:nvPicPr>
        <p:blipFill>
          <a:blip r:embed="rId4"/>
          <a:stretch>
            <a:fillRect/>
          </a:stretch>
        </p:blipFill>
        <p:spPr>
          <a:xfrm>
            <a:off x="10323484" y="6263075"/>
            <a:ext cx="1352578" cy="464359"/>
          </a:xfrm>
          <a:prstGeom prst="rect">
            <a:avLst/>
          </a:prstGeom>
        </p:spPr>
      </p:pic>
    </p:spTree>
    <p:extLst>
      <p:ext uri="{BB962C8B-B14F-4D97-AF65-F5344CB8AC3E}">
        <p14:creationId xmlns:p14="http://schemas.microsoft.com/office/powerpoint/2010/main" val="492917551"/>
      </p:ext>
    </p:extLst>
  </p:cSld>
  <p:clrMapOvr>
    <a:masterClrMapping/>
  </p:clrMapOvr>
  <p:extLst>
    <p:ext uri="{DCECCB84-F9BA-43D5-87BE-67443E8EF086}">
      <p15:sldGuideLst xmlns:p15="http://schemas.microsoft.com/office/powerpoint/2012/main">
        <p15:guide id="1" pos="325">
          <p15:clr>
            <a:srgbClr val="FBAE40"/>
          </p15:clr>
        </p15:guide>
        <p15:guide id="2" orient="horz" pos="3974">
          <p15:clr>
            <a:srgbClr val="FBAE40"/>
          </p15:clr>
        </p15:guide>
        <p15:guide id="3" pos="7355">
          <p15:clr>
            <a:srgbClr val="FBAE40"/>
          </p15:clr>
        </p15:guide>
        <p15:guide id="4" orient="horz" pos="346">
          <p15:clr>
            <a:srgbClr val="FBAE40"/>
          </p15:clr>
        </p15:guide>
        <p15:guide id="5" orient="horz" pos="686">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Content Slide V1">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403B815C-BBFB-0D45-B7CD-B3BB07CDD7FC}"/>
              </a:ext>
            </a:extLst>
          </p:cNvPr>
          <p:cNvSpPr>
            <a:spLocks noGrp="1"/>
          </p:cNvSpPr>
          <p:nvPr>
            <p:ph type="pic" sz="quarter" idx="10"/>
          </p:nvPr>
        </p:nvSpPr>
        <p:spPr>
          <a:xfrm>
            <a:off x="4602163" y="0"/>
            <a:ext cx="7589837" cy="6858000"/>
          </a:xfrm>
        </p:spPr>
        <p:txBody>
          <a:bodyPr/>
          <a:lstStyle/>
          <a:p>
            <a:endParaRPr lang="en-US" dirty="0"/>
          </a:p>
        </p:txBody>
      </p:sp>
    </p:spTree>
    <p:extLst>
      <p:ext uri="{BB962C8B-B14F-4D97-AF65-F5344CB8AC3E}">
        <p14:creationId xmlns:p14="http://schemas.microsoft.com/office/powerpoint/2010/main" val="2663046228"/>
      </p:ext>
    </p:extLst>
  </p:cSld>
  <p:clrMapOvr>
    <a:masterClrMapping/>
  </p:clrMapOvr>
  <p:extLst>
    <p:ext uri="{DCECCB84-F9BA-43D5-87BE-67443E8EF086}">
      <p15:sldGuideLst xmlns:p15="http://schemas.microsoft.com/office/powerpoint/2012/main">
        <p15:guide id="1" pos="325">
          <p15:clr>
            <a:srgbClr val="FBAE40"/>
          </p15:clr>
        </p15:guide>
        <p15:guide id="2" orient="horz" pos="3974">
          <p15:clr>
            <a:srgbClr val="FBAE40"/>
          </p15:clr>
        </p15:guide>
        <p15:guide id="3" pos="7355">
          <p15:clr>
            <a:srgbClr val="FBAE40"/>
          </p15:clr>
        </p15:guide>
        <p15:guide id="4" orient="horz" pos="346">
          <p15:clr>
            <a:srgbClr val="FBAE40"/>
          </p15:clr>
        </p15:guide>
        <p15:guide id="5" orient="horz" pos="686">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ntent Slide V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22E98-07EF-57D6-6B84-B253D277F6E2}"/>
              </a:ext>
            </a:extLst>
          </p:cNvPr>
          <p:cNvSpPr>
            <a:spLocks noGrp="1"/>
          </p:cNvSpPr>
          <p:nvPr>
            <p:ph type="title"/>
          </p:nvPr>
        </p:nvSpPr>
        <p:spPr>
          <a:xfrm>
            <a:off x="515937" y="549275"/>
            <a:ext cx="11160125" cy="365125"/>
          </a:xfrm>
        </p:spPr>
        <p:txBody>
          <a:bodyPr lIns="0" tIns="0" rIns="0" bIns="0" anchor="t" anchorCtr="0">
            <a:noAutofit/>
          </a:bodyPr>
          <a:lstStyle>
            <a:lvl1pPr>
              <a:defRPr sz="3200">
                <a:solidFill>
                  <a:schemeClr val="accent1"/>
                </a:solidFill>
              </a:defRPr>
            </a:lvl1pPr>
          </a:lstStyle>
          <a:p>
            <a:r>
              <a:rPr lang="en-GB" dirty="0"/>
              <a:t>Click to edit Master title style</a:t>
            </a:r>
            <a:endParaRPr lang="en-US" dirty="0"/>
          </a:p>
        </p:txBody>
      </p:sp>
      <p:sp>
        <p:nvSpPr>
          <p:cNvPr id="3" name="Text Placeholder 13">
            <a:extLst>
              <a:ext uri="{FF2B5EF4-FFF2-40B4-BE49-F238E27FC236}">
                <a16:creationId xmlns:a16="http://schemas.microsoft.com/office/drawing/2014/main" id="{568CF4FF-8DE1-0509-787C-CC37D88A5BBD}"/>
              </a:ext>
            </a:extLst>
          </p:cNvPr>
          <p:cNvSpPr>
            <a:spLocks noGrp="1"/>
          </p:cNvSpPr>
          <p:nvPr>
            <p:ph type="body" sz="quarter" idx="14"/>
          </p:nvPr>
        </p:nvSpPr>
        <p:spPr>
          <a:xfrm>
            <a:off x="515937" y="1090612"/>
            <a:ext cx="11160125" cy="4876938"/>
          </a:xfrm>
        </p:spPr>
        <p:txBody>
          <a:bodyPr>
            <a:noAutofit/>
          </a:bodyPr>
          <a:lstStyle>
            <a:lvl1pPr>
              <a:defRPr>
                <a:solidFill>
                  <a:schemeClr val="tx1"/>
                </a:solidFill>
              </a:defRPr>
            </a:lvl1pPr>
          </a:lstStyle>
          <a:p>
            <a:pPr lvl="0"/>
            <a:r>
              <a:rPr lang="en-GB" dirty="0"/>
              <a:t>Click to edit Master text styles</a:t>
            </a:r>
          </a:p>
        </p:txBody>
      </p:sp>
      <p:sp>
        <p:nvSpPr>
          <p:cNvPr id="9" name="Graphic 23">
            <a:extLst>
              <a:ext uri="{FF2B5EF4-FFF2-40B4-BE49-F238E27FC236}">
                <a16:creationId xmlns:a16="http://schemas.microsoft.com/office/drawing/2014/main" id="{2144B595-0E0B-127B-8D5D-553393F5C62F}"/>
              </a:ext>
            </a:extLst>
          </p:cNvPr>
          <p:cNvSpPr/>
          <p:nvPr userDrawn="1"/>
        </p:nvSpPr>
        <p:spPr>
          <a:xfrm rot="10800000">
            <a:off x="8018922" y="1586667"/>
            <a:ext cx="4173078" cy="4722058"/>
          </a:xfrm>
          <a:custGeom>
            <a:avLst/>
            <a:gdLst>
              <a:gd name="connsiteX0" fmla="*/ 7205419 w 7205419"/>
              <a:gd name="connsiteY0" fmla="*/ 0 h 6746862"/>
              <a:gd name="connsiteX1" fmla="*/ 7205419 w 7205419"/>
              <a:gd name="connsiteY1" fmla="*/ 6045563 h 6746862"/>
              <a:gd name="connsiteX2" fmla="*/ 6504109 w 7205419"/>
              <a:gd name="connsiteY2" fmla="*/ 6746863 h 6746862"/>
              <a:gd name="connsiteX3" fmla="*/ 0 w 7205419"/>
              <a:gd name="connsiteY3" fmla="*/ 6746863 h 6746862"/>
            </a:gdLst>
            <a:ahLst/>
            <a:cxnLst>
              <a:cxn ang="0">
                <a:pos x="connsiteX0" y="connsiteY0"/>
              </a:cxn>
              <a:cxn ang="0">
                <a:pos x="connsiteX1" y="connsiteY1"/>
              </a:cxn>
              <a:cxn ang="0">
                <a:pos x="connsiteX2" y="connsiteY2"/>
              </a:cxn>
              <a:cxn ang="0">
                <a:pos x="connsiteX3" y="connsiteY3"/>
              </a:cxn>
            </a:cxnLst>
            <a:rect l="l" t="t" r="r" b="b"/>
            <a:pathLst>
              <a:path w="7205419" h="6746862">
                <a:moveTo>
                  <a:pt x="7205419" y="0"/>
                </a:moveTo>
                <a:lnTo>
                  <a:pt x="7205419" y="6045563"/>
                </a:lnTo>
                <a:cubicBezTo>
                  <a:pt x="7205419" y="6432887"/>
                  <a:pt x="6891440" y="6746863"/>
                  <a:pt x="6504109" y="6746863"/>
                </a:cubicBezTo>
                <a:lnTo>
                  <a:pt x="0" y="6746863"/>
                </a:lnTo>
              </a:path>
            </a:pathLst>
          </a:custGeom>
          <a:noFill/>
          <a:ln w="635000" cap="flat">
            <a:solidFill>
              <a:schemeClr val="bg2">
                <a:alpha val="20000"/>
              </a:schemeClr>
            </a:solidFill>
            <a:prstDash val="solid"/>
            <a:miter/>
          </a:ln>
        </p:spPr>
        <p:txBody>
          <a:bodyPr rtlCol="0" anchor="ctr"/>
          <a:lstStyle/>
          <a:p>
            <a:endParaRPr lang="en-US" dirty="0"/>
          </a:p>
        </p:txBody>
      </p:sp>
      <p:sp>
        <p:nvSpPr>
          <p:cNvPr id="10" name="Graphic 9">
            <a:extLst>
              <a:ext uri="{FF2B5EF4-FFF2-40B4-BE49-F238E27FC236}">
                <a16:creationId xmlns:a16="http://schemas.microsoft.com/office/drawing/2014/main" id="{EE9B42DA-21EF-94A3-9F09-8EBD26D02D10}"/>
              </a:ext>
            </a:extLst>
          </p:cNvPr>
          <p:cNvSpPr/>
          <p:nvPr userDrawn="1"/>
        </p:nvSpPr>
        <p:spPr>
          <a:xfrm>
            <a:off x="0" y="3849"/>
            <a:ext cx="11520745" cy="5260608"/>
          </a:xfrm>
          <a:custGeom>
            <a:avLst/>
            <a:gdLst>
              <a:gd name="connsiteX0" fmla="*/ 7205419 w 7205419"/>
              <a:gd name="connsiteY0" fmla="*/ 0 h 6746862"/>
              <a:gd name="connsiteX1" fmla="*/ 7205419 w 7205419"/>
              <a:gd name="connsiteY1" fmla="*/ 6045563 h 6746862"/>
              <a:gd name="connsiteX2" fmla="*/ 6504109 w 7205419"/>
              <a:gd name="connsiteY2" fmla="*/ 6746863 h 6746862"/>
              <a:gd name="connsiteX3" fmla="*/ 0 w 7205419"/>
              <a:gd name="connsiteY3" fmla="*/ 6746863 h 6746862"/>
              <a:gd name="connsiteX0" fmla="*/ 11520745 w 11520745"/>
              <a:gd name="connsiteY0" fmla="*/ 0 h 6746863"/>
              <a:gd name="connsiteX1" fmla="*/ 11520745 w 11520745"/>
              <a:gd name="connsiteY1" fmla="*/ 6045563 h 6746863"/>
              <a:gd name="connsiteX2" fmla="*/ 10819435 w 11520745"/>
              <a:gd name="connsiteY2" fmla="*/ 6746863 h 6746863"/>
              <a:gd name="connsiteX3" fmla="*/ 0 w 11520745"/>
              <a:gd name="connsiteY3" fmla="*/ 6746863 h 6746863"/>
              <a:gd name="connsiteX0" fmla="*/ 11520745 w 11520745"/>
              <a:gd name="connsiteY0" fmla="*/ 0 h 6121221"/>
              <a:gd name="connsiteX1" fmla="*/ 11520745 w 11520745"/>
              <a:gd name="connsiteY1" fmla="*/ 5419921 h 6121221"/>
              <a:gd name="connsiteX2" fmla="*/ 10819435 w 11520745"/>
              <a:gd name="connsiteY2" fmla="*/ 6121221 h 6121221"/>
              <a:gd name="connsiteX3" fmla="*/ 0 w 11520745"/>
              <a:gd name="connsiteY3" fmla="*/ 6121221 h 6121221"/>
              <a:gd name="connsiteX0" fmla="*/ 11520745 w 11520745"/>
              <a:gd name="connsiteY0" fmla="*/ 0 h 5800379"/>
              <a:gd name="connsiteX1" fmla="*/ 11520745 w 11520745"/>
              <a:gd name="connsiteY1" fmla="*/ 5099079 h 5800379"/>
              <a:gd name="connsiteX2" fmla="*/ 10819435 w 11520745"/>
              <a:gd name="connsiteY2" fmla="*/ 5800379 h 5800379"/>
              <a:gd name="connsiteX3" fmla="*/ 0 w 11520745"/>
              <a:gd name="connsiteY3" fmla="*/ 5800379 h 5800379"/>
              <a:gd name="connsiteX0" fmla="*/ 11520745 w 11520745"/>
              <a:gd name="connsiteY0" fmla="*/ 0 h 5864547"/>
              <a:gd name="connsiteX1" fmla="*/ 11520745 w 11520745"/>
              <a:gd name="connsiteY1" fmla="*/ 5163247 h 5864547"/>
              <a:gd name="connsiteX2" fmla="*/ 10819435 w 11520745"/>
              <a:gd name="connsiteY2" fmla="*/ 5864547 h 5864547"/>
              <a:gd name="connsiteX3" fmla="*/ 0 w 11520745"/>
              <a:gd name="connsiteY3" fmla="*/ 5864547 h 5864547"/>
              <a:gd name="connsiteX0" fmla="*/ 11504702 w 11520745"/>
              <a:gd name="connsiteY0" fmla="*/ 0 h 5784336"/>
              <a:gd name="connsiteX1" fmla="*/ 11520745 w 11520745"/>
              <a:gd name="connsiteY1" fmla="*/ 5083036 h 5784336"/>
              <a:gd name="connsiteX2" fmla="*/ 10819435 w 11520745"/>
              <a:gd name="connsiteY2" fmla="*/ 5784336 h 5784336"/>
              <a:gd name="connsiteX3" fmla="*/ 0 w 11520745"/>
              <a:gd name="connsiteY3" fmla="*/ 5784336 h 5784336"/>
              <a:gd name="connsiteX0" fmla="*/ 11504702 w 11520745"/>
              <a:gd name="connsiteY0" fmla="*/ 0 h 5816420"/>
              <a:gd name="connsiteX1" fmla="*/ 11520745 w 11520745"/>
              <a:gd name="connsiteY1" fmla="*/ 5115120 h 5816420"/>
              <a:gd name="connsiteX2" fmla="*/ 10819435 w 11520745"/>
              <a:gd name="connsiteY2" fmla="*/ 5816420 h 5816420"/>
              <a:gd name="connsiteX3" fmla="*/ 0 w 11520745"/>
              <a:gd name="connsiteY3" fmla="*/ 5816420 h 5816420"/>
              <a:gd name="connsiteX0" fmla="*/ 11504702 w 11520745"/>
              <a:gd name="connsiteY0" fmla="*/ 0 h 5260608"/>
              <a:gd name="connsiteX1" fmla="*/ 11520745 w 11520745"/>
              <a:gd name="connsiteY1" fmla="*/ 4559308 h 5260608"/>
              <a:gd name="connsiteX2" fmla="*/ 10819435 w 11520745"/>
              <a:gd name="connsiteY2" fmla="*/ 5260608 h 5260608"/>
              <a:gd name="connsiteX3" fmla="*/ 0 w 11520745"/>
              <a:gd name="connsiteY3" fmla="*/ 5260608 h 5260608"/>
            </a:gdLst>
            <a:ahLst/>
            <a:cxnLst>
              <a:cxn ang="0">
                <a:pos x="connsiteX0" y="connsiteY0"/>
              </a:cxn>
              <a:cxn ang="0">
                <a:pos x="connsiteX1" y="connsiteY1"/>
              </a:cxn>
              <a:cxn ang="0">
                <a:pos x="connsiteX2" y="connsiteY2"/>
              </a:cxn>
              <a:cxn ang="0">
                <a:pos x="connsiteX3" y="connsiteY3"/>
              </a:cxn>
            </a:cxnLst>
            <a:rect l="l" t="t" r="r" b="b"/>
            <a:pathLst>
              <a:path w="11520745" h="5260608">
                <a:moveTo>
                  <a:pt x="11504702" y="0"/>
                </a:moveTo>
                <a:cubicBezTo>
                  <a:pt x="11510050" y="1694345"/>
                  <a:pt x="11515397" y="2864963"/>
                  <a:pt x="11520745" y="4559308"/>
                </a:cubicBezTo>
                <a:cubicBezTo>
                  <a:pt x="11520745" y="4946632"/>
                  <a:pt x="11206766" y="5260608"/>
                  <a:pt x="10819435" y="5260608"/>
                </a:cubicBezTo>
                <a:lnTo>
                  <a:pt x="0" y="5260608"/>
                </a:lnTo>
              </a:path>
            </a:pathLst>
          </a:custGeom>
          <a:noFill/>
          <a:ln w="635000" cap="flat">
            <a:solidFill>
              <a:schemeClr val="bg2">
                <a:alpha val="20000"/>
              </a:schemeClr>
            </a:solidFill>
            <a:prstDash val="solid"/>
            <a:miter/>
          </a:ln>
        </p:spPr>
        <p:txBody>
          <a:bodyPr rtlCol="0" anchor="ctr"/>
          <a:lstStyle/>
          <a:p>
            <a:endParaRPr lang="en-US" dirty="0"/>
          </a:p>
        </p:txBody>
      </p:sp>
      <p:sp>
        <p:nvSpPr>
          <p:cNvPr id="5" name="Rectangle 4">
            <a:extLst>
              <a:ext uri="{FF2B5EF4-FFF2-40B4-BE49-F238E27FC236}">
                <a16:creationId xmlns:a16="http://schemas.microsoft.com/office/drawing/2014/main" id="{3D367A4F-456F-042A-B79B-1FB9E560B132}"/>
              </a:ext>
            </a:extLst>
          </p:cNvPr>
          <p:cNvSpPr/>
          <p:nvPr userDrawn="1"/>
        </p:nvSpPr>
        <p:spPr>
          <a:xfrm rot="5400000">
            <a:off x="5733256" y="399256"/>
            <a:ext cx="725489" cy="12192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PH" dirty="0"/>
          </a:p>
        </p:txBody>
      </p:sp>
      <p:pic>
        <p:nvPicPr>
          <p:cNvPr id="6" name="Picture 5" descr="A white text on a black background&#10;&#10;Description automatically generated">
            <a:extLst>
              <a:ext uri="{FF2B5EF4-FFF2-40B4-BE49-F238E27FC236}">
                <a16:creationId xmlns:a16="http://schemas.microsoft.com/office/drawing/2014/main" id="{219C2C6F-C120-9930-7C8B-D9F73B56F001}"/>
              </a:ext>
            </a:extLst>
          </p:cNvPr>
          <p:cNvPicPr>
            <a:picLocks noChangeAspect="1"/>
          </p:cNvPicPr>
          <p:nvPr userDrawn="1"/>
        </p:nvPicPr>
        <p:blipFill>
          <a:blip r:embed="rId2"/>
          <a:stretch>
            <a:fillRect/>
          </a:stretch>
        </p:blipFill>
        <p:spPr>
          <a:xfrm>
            <a:off x="515937" y="6339039"/>
            <a:ext cx="1191618" cy="312436"/>
          </a:xfrm>
          <a:prstGeom prst="rect">
            <a:avLst/>
          </a:prstGeom>
        </p:spPr>
      </p:pic>
      <p:sp>
        <p:nvSpPr>
          <p:cNvPr id="7" name="Slide Number Placeholder 4">
            <a:extLst>
              <a:ext uri="{FF2B5EF4-FFF2-40B4-BE49-F238E27FC236}">
                <a16:creationId xmlns:a16="http://schemas.microsoft.com/office/drawing/2014/main" id="{C95CB457-8033-3B0D-41E3-3772E1824D7A}"/>
              </a:ext>
            </a:extLst>
          </p:cNvPr>
          <p:cNvSpPr>
            <a:spLocks noGrp="1"/>
          </p:cNvSpPr>
          <p:nvPr>
            <p:ph type="sldNum" sz="quarter" idx="12"/>
          </p:nvPr>
        </p:nvSpPr>
        <p:spPr>
          <a:xfrm>
            <a:off x="515938" y="6132511"/>
            <a:ext cx="11160126" cy="725489"/>
          </a:xfrm>
        </p:spPr>
        <p:txBody>
          <a:bodyPr/>
          <a:lstStyle>
            <a:lvl1pPr algn="ctr">
              <a:defRPr b="0" i="0">
                <a:solidFill>
                  <a:schemeClr val="bg1"/>
                </a:solidFill>
                <a:latin typeface="Century Gothic" panose="020B0502020202020204" pitchFamily="34" charset="0"/>
              </a:defRPr>
            </a:lvl1pPr>
          </a:lstStyle>
          <a:p>
            <a:fld id="{A0CC8931-872F-3647-9E92-E7C9B75EBB38}" type="slidenum">
              <a:rPr lang="en-US" smtClean="0"/>
              <a:pPr/>
              <a:t>‹#›</a:t>
            </a:fld>
            <a:endParaRPr lang="en-US" dirty="0"/>
          </a:p>
        </p:txBody>
      </p:sp>
      <p:pic>
        <p:nvPicPr>
          <p:cNvPr id="13" name="Picture 12" descr="A close-up of a logo&#10;&#10;Description automatically generated">
            <a:extLst>
              <a:ext uri="{FF2B5EF4-FFF2-40B4-BE49-F238E27FC236}">
                <a16:creationId xmlns:a16="http://schemas.microsoft.com/office/drawing/2014/main" id="{2357CB44-6B71-DA70-2F08-AFB9C63F0262}"/>
              </a:ext>
            </a:extLst>
          </p:cNvPr>
          <p:cNvPicPr>
            <a:picLocks noChangeAspect="1"/>
          </p:cNvPicPr>
          <p:nvPr userDrawn="1"/>
        </p:nvPicPr>
        <p:blipFill>
          <a:blip r:embed="rId3"/>
          <a:stretch>
            <a:fillRect/>
          </a:stretch>
        </p:blipFill>
        <p:spPr>
          <a:xfrm>
            <a:off x="10323484" y="6263075"/>
            <a:ext cx="1352578" cy="464359"/>
          </a:xfrm>
          <a:prstGeom prst="rect">
            <a:avLst/>
          </a:prstGeom>
        </p:spPr>
      </p:pic>
    </p:spTree>
    <p:extLst>
      <p:ext uri="{BB962C8B-B14F-4D97-AF65-F5344CB8AC3E}">
        <p14:creationId xmlns:p14="http://schemas.microsoft.com/office/powerpoint/2010/main" val="2425172898"/>
      </p:ext>
    </p:extLst>
  </p:cSld>
  <p:clrMapOvr>
    <a:masterClrMapping/>
  </p:clrMapOvr>
  <p:extLst>
    <p:ext uri="{DCECCB84-F9BA-43D5-87BE-67443E8EF086}">
      <p15:sldGuideLst xmlns:p15="http://schemas.microsoft.com/office/powerpoint/2012/main">
        <p15:guide id="1" pos="325">
          <p15:clr>
            <a:srgbClr val="FBAE40"/>
          </p15:clr>
        </p15:guide>
        <p15:guide id="2" orient="horz" pos="3974">
          <p15:clr>
            <a:srgbClr val="FBAE40"/>
          </p15:clr>
        </p15:guide>
        <p15:guide id="3" pos="7355">
          <p15:clr>
            <a:srgbClr val="FBAE40"/>
          </p15:clr>
        </p15:guide>
        <p15:guide id="4" orient="horz" pos="346">
          <p15:clr>
            <a:srgbClr val="FBAE40"/>
          </p15:clr>
        </p15:guide>
        <p15:guide id="5" orient="horz" pos="686">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lumn Conten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22E98-07EF-57D6-6B84-B253D277F6E2}"/>
              </a:ext>
            </a:extLst>
          </p:cNvPr>
          <p:cNvSpPr>
            <a:spLocks noGrp="1"/>
          </p:cNvSpPr>
          <p:nvPr>
            <p:ph type="title"/>
          </p:nvPr>
        </p:nvSpPr>
        <p:spPr>
          <a:xfrm>
            <a:off x="515937" y="549275"/>
            <a:ext cx="11160125" cy="365125"/>
          </a:xfrm>
        </p:spPr>
        <p:txBody>
          <a:bodyPr lIns="0" tIns="0" rIns="0" bIns="0" anchor="t" anchorCtr="0">
            <a:noAutofit/>
          </a:bodyPr>
          <a:lstStyle>
            <a:lvl1pPr>
              <a:defRPr sz="3200">
                <a:solidFill>
                  <a:schemeClr val="accent1"/>
                </a:solidFill>
              </a:defRPr>
            </a:lvl1pPr>
          </a:lstStyle>
          <a:p>
            <a:r>
              <a:rPr lang="en-GB" dirty="0"/>
              <a:t>Click to edit Master title style</a:t>
            </a:r>
            <a:endParaRPr lang="en-US" dirty="0"/>
          </a:p>
        </p:txBody>
      </p:sp>
      <p:sp>
        <p:nvSpPr>
          <p:cNvPr id="3" name="Text Placeholder 13">
            <a:extLst>
              <a:ext uri="{FF2B5EF4-FFF2-40B4-BE49-F238E27FC236}">
                <a16:creationId xmlns:a16="http://schemas.microsoft.com/office/drawing/2014/main" id="{568CF4FF-8DE1-0509-787C-CC37D88A5BBD}"/>
              </a:ext>
            </a:extLst>
          </p:cNvPr>
          <p:cNvSpPr>
            <a:spLocks noGrp="1"/>
          </p:cNvSpPr>
          <p:nvPr>
            <p:ph type="body" sz="quarter" idx="14"/>
          </p:nvPr>
        </p:nvSpPr>
        <p:spPr>
          <a:xfrm>
            <a:off x="515937" y="1090612"/>
            <a:ext cx="11160125" cy="4876938"/>
          </a:xfrm>
        </p:spPr>
        <p:txBody>
          <a:bodyPr numCol="2" spcCol="360000">
            <a:noAutofit/>
          </a:bodyPr>
          <a:lstStyle>
            <a:lvl1pPr>
              <a:defRPr>
                <a:solidFill>
                  <a:schemeClr val="tx1"/>
                </a:solidFill>
              </a:defRPr>
            </a:lvl1pPr>
          </a:lstStyle>
          <a:p>
            <a:pPr lvl="0"/>
            <a:r>
              <a:rPr lang="en-GB" dirty="0"/>
              <a:t>Click to edit Master text styles</a:t>
            </a:r>
          </a:p>
        </p:txBody>
      </p:sp>
      <p:sp>
        <p:nvSpPr>
          <p:cNvPr id="7" name="Graphic 23">
            <a:extLst>
              <a:ext uri="{FF2B5EF4-FFF2-40B4-BE49-F238E27FC236}">
                <a16:creationId xmlns:a16="http://schemas.microsoft.com/office/drawing/2014/main" id="{F1C93378-8C4C-0475-B548-3CD715147459}"/>
              </a:ext>
            </a:extLst>
          </p:cNvPr>
          <p:cNvSpPr/>
          <p:nvPr userDrawn="1"/>
        </p:nvSpPr>
        <p:spPr>
          <a:xfrm rot="10800000">
            <a:off x="8018922" y="1586667"/>
            <a:ext cx="4173078" cy="4722058"/>
          </a:xfrm>
          <a:custGeom>
            <a:avLst/>
            <a:gdLst>
              <a:gd name="connsiteX0" fmla="*/ 7205419 w 7205419"/>
              <a:gd name="connsiteY0" fmla="*/ 0 h 6746862"/>
              <a:gd name="connsiteX1" fmla="*/ 7205419 w 7205419"/>
              <a:gd name="connsiteY1" fmla="*/ 6045563 h 6746862"/>
              <a:gd name="connsiteX2" fmla="*/ 6504109 w 7205419"/>
              <a:gd name="connsiteY2" fmla="*/ 6746863 h 6746862"/>
              <a:gd name="connsiteX3" fmla="*/ 0 w 7205419"/>
              <a:gd name="connsiteY3" fmla="*/ 6746863 h 6746862"/>
            </a:gdLst>
            <a:ahLst/>
            <a:cxnLst>
              <a:cxn ang="0">
                <a:pos x="connsiteX0" y="connsiteY0"/>
              </a:cxn>
              <a:cxn ang="0">
                <a:pos x="connsiteX1" y="connsiteY1"/>
              </a:cxn>
              <a:cxn ang="0">
                <a:pos x="connsiteX2" y="connsiteY2"/>
              </a:cxn>
              <a:cxn ang="0">
                <a:pos x="connsiteX3" y="connsiteY3"/>
              </a:cxn>
            </a:cxnLst>
            <a:rect l="l" t="t" r="r" b="b"/>
            <a:pathLst>
              <a:path w="7205419" h="6746862">
                <a:moveTo>
                  <a:pt x="7205419" y="0"/>
                </a:moveTo>
                <a:lnTo>
                  <a:pt x="7205419" y="6045563"/>
                </a:lnTo>
                <a:cubicBezTo>
                  <a:pt x="7205419" y="6432887"/>
                  <a:pt x="6891440" y="6746863"/>
                  <a:pt x="6504109" y="6746863"/>
                </a:cubicBezTo>
                <a:lnTo>
                  <a:pt x="0" y="6746863"/>
                </a:lnTo>
              </a:path>
            </a:pathLst>
          </a:custGeom>
          <a:noFill/>
          <a:ln w="635000" cap="flat">
            <a:solidFill>
              <a:schemeClr val="bg2">
                <a:alpha val="20000"/>
              </a:schemeClr>
            </a:solidFill>
            <a:prstDash val="solid"/>
            <a:miter/>
          </a:ln>
        </p:spPr>
        <p:txBody>
          <a:bodyPr rtlCol="0" anchor="ctr"/>
          <a:lstStyle/>
          <a:p>
            <a:endParaRPr lang="en-US" dirty="0"/>
          </a:p>
        </p:txBody>
      </p:sp>
      <p:sp>
        <p:nvSpPr>
          <p:cNvPr id="9" name="Graphic 9">
            <a:extLst>
              <a:ext uri="{FF2B5EF4-FFF2-40B4-BE49-F238E27FC236}">
                <a16:creationId xmlns:a16="http://schemas.microsoft.com/office/drawing/2014/main" id="{5CB203D2-15A2-458D-565C-6FE7E3143997}"/>
              </a:ext>
            </a:extLst>
          </p:cNvPr>
          <p:cNvSpPr/>
          <p:nvPr userDrawn="1"/>
        </p:nvSpPr>
        <p:spPr>
          <a:xfrm>
            <a:off x="0" y="3849"/>
            <a:ext cx="11520745" cy="5260608"/>
          </a:xfrm>
          <a:custGeom>
            <a:avLst/>
            <a:gdLst>
              <a:gd name="connsiteX0" fmla="*/ 7205419 w 7205419"/>
              <a:gd name="connsiteY0" fmla="*/ 0 h 6746862"/>
              <a:gd name="connsiteX1" fmla="*/ 7205419 w 7205419"/>
              <a:gd name="connsiteY1" fmla="*/ 6045563 h 6746862"/>
              <a:gd name="connsiteX2" fmla="*/ 6504109 w 7205419"/>
              <a:gd name="connsiteY2" fmla="*/ 6746863 h 6746862"/>
              <a:gd name="connsiteX3" fmla="*/ 0 w 7205419"/>
              <a:gd name="connsiteY3" fmla="*/ 6746863 h 6746862"/>
              <a:gd name="connsiteX0" fmla="*/ 11520745 w 11520745"/>
              <a:gd name="connsiteY0" fmla="*/ 0 h 6746863"/>
              <a:gd name="connsiteX1" fmla="*/ 11520745 w 11520745"/>
              <a:gd name="connsiteY1" fmla="*/ 6045563 h 6746863"/>
              <a:gd name="connsiteX2" fmla="*/ 10819435 w 11520745"/>
              <a:gd name="connsiteY2" fmla="*/ 6746863 h 6746863"/>
              <a:gd name="connsiteX3" fmla="*/ 0 w 11520745"/>
              <a:gd name="connsiteY3" fmla="*/ 6746863 h 6746863"/>
              <a:gd name="connsiteX0" fmla="*/ 11520745 w 11520745"/>
              <a:gd name="connsiteY0" fmla="*/ 0 h 6121221"/>
              <a:gd name="connsiteX1" fmla="*/ 11520745 w 11520745"/>
              <a:gd name="connsiteY1" fmla="*/ 5419921 h 6121221"/>
              <a:gd name="connsiteX2" fmla="*/ 10819435 w 11520745"/>
              <a:gd name="connsiteY2" fmla="*/ 6121221 h 6121221"/>
              <a:gd name="connsiteX3" fmla="*/ 0 w 11520745"/>
              <a:gd name="connsiteY3" fmla="*/ 6121221 h 6121221"/>
              <a:gd name="connsiteX0" fmla="*/ 11520745 w 11520745"/>
              <a:gd name="connsiteY0" fmla="*/ 0 h 5800379"/>
              <a:gd name="connsiteX1" fmla="*/ 11520745 w 11520745"/>
              <a:gd name="connsiteY1" fmla="*/ 5099079 h 5800379"/>
              <a:gd name="connsiteX2" fmla="*/ 10819435 w 11520745"/>
              <a:gd name="connsiteY2" fmla="*/ 5800379 h 5800379"/>
              <a:gd name="connsiteX3" fmla="*/ 0 w 11520745"/>
              <a:gd name="connsiteY3" fmla="*/ 5800379 h 5800379"/>
              <a:gd name="connsiteX0" fmla="*/ 11520745 w 11520745"/>
              <a:gd name="connsiteY0" fmla="*/ 0 h 5864547"/>
              <a:gd name="connsiteX1" fmla="*/ 11520745 w 11520745"/>
              <a:gd name="connsiteY1" fmla="*/ 5163247 h 5864547"/>
              <a:gd name="connsiteX2" fmla="*/ 10819435 w 11520745"/>
              <a:gd name="connsiteY2" fmla="*/ 5864547 h 5864547"/>
              <a:gd name="connsiteX3" fmla="*/ 0 w 11520745"/>
              <a:gd name="connsiteY3" fmla="*/ 5864547 h 5864547"/>
              <a:gd name="connsiteX0" fmla="*/ 11504702 w 11520745"/>
              <a:gd name="connsiteY0" fmla="*/ 0 h 5784336"/>
              <a:gd name="connsiteX1" fmla="*/ 11520745 w 11520745"/>
              <a:gd name="connsiteY1" fmla="*/ 5083036 h 5784336"/>
              <a:gd name="connsiteX2" fmla="*/ 10819435 w 11520745"/>
              <a:gd name="connsiteY2" fmla="*/ 5784336 h 5784336"/>
              <a:gd name="connsiteX3" fmla="*/ 0 w 11520745"/>
              <a:gd name="connsiteY3" fmla="*/ 5784336 h 5784336"/>
              <a:gd name="connsiteX0" fmla="*/ 11504702 w 11520745"/>
              <a:gd name="connsiteY0" fmla="*/ 0 h 5816420"/>
              <a:gd name="connsiteX1" fmla="*/ 11520745 w 11520745"/>
              <a:gd name="connsiteY1" fmla="*/ 5115120 h 5816420"/>
              <a:gd name="connsiteX2" fmla="*/ 10819435 w 11520745"/>
              <a:gd name="connsiteY2" fmla="*/ 5816420 h 5816420"/>
              <a:gd name="connsiteX3" fmla="*/ 0 w 11520745"/>
              <a:gd name="connsiteY3" fmla="*/ 5816420 h 5816420"/>
              <a:gd name="connsiteX0" fmla="*/ 11504702 w 11520745"/>
              <a:gd name="connsiteY0" fmla="*/ 0 h 5260608"/>
              <a:gd name="connsiteX1" fmla="*/ 11520745 w 11520745"/>
              <a:gd name="connsiteY1" fmla="*/ 4559308 h 5260608"/>
              <a:gd name="connsiteX2" fmla="*/ 10819435 w 11520745"/>
              <a:gd name="connsiteY2" fmla="*/ 5260608 h 5260608"/>
              <a:gd name="connsiteX3" fmla="*/ 0 w 11520745"/>
              <a:gd name="connsiteY3" fmla="*/ 5260608 h 5260608"/>
            </a:gdLst>
            <a:ahLst/>
            <a:cxnLst>
              <a:cxn ang="0">
                <a:pos x="connsiteX0" y="connsiteY0"/>
              </a:cxn>
              <a:cxn ang="0">
                <a:pos x="connsiteX1" y="connsiteY1"/>
              </a:cxn>
              <a:cxn ang="0">
                <a:pos x="connsiteX2" y="connsiteY2"/>
              </a:cxn>
              <a:cxn ang="0">
                <a:pos x="connsiteX3" y="connsiteY3"/>
              </a:cxn>
            </a:cxnLst>
            <a:rect l="l" t="t" r="r" b="b"/>
            <a:pathLst>
              <a:path w="11520745" h="5260608">
                <a:moveTo>
                  <a:pt x="11504702" y="0"/>
                </a:moveTo>
                <a:cubicBezTo>
                  <a:pt x="11510050" y="1694345"/>
                  <a:pt x="11515397" y="2864963"/>
                  <a:pt x="11520745" y="4559308"/>
                </a:cubicBezTo>
                <a:cubicBezTo>
                  <a:pt x="11520745" y="4946632"/>
                  <a:pt x="11206766" y="5260608"/>
                  <a:pt x="10819435" y="5260608"/>
                </a:cubicBezTo>
                <a:lnTo>
                  <a:pt x="0" y="5260608"/>
                </a:lnTo>
              </a:path>
            </a:pathLst>
          </a:custGeom>
          <a:noFill/>
          <a:ln w="635000" cap="flat">
            <a:solidFill>
              <a:schemeClr val="bg2">
                <a:alpha val="20000"/>
              </a:schemeClr>
            </a:solidFill>
            <a:prstDash val="solid"/>
            <a:miter/>
          </a:ln>
        </p:spPr>
        <p:txBody>
          <a:bodyPr rtlCol="0" anchor="ctr"/>
          <a:lstStyle/>
          <a:p>
            <a:endParaRPr lang="en-US" dirty="0"/>
          </a:p>
        </p:txBody>
      </p:sp>
      <p:sp>
        <p:nvSpPr>
          <p:cNvPr id="4" name="Rectangle 3">
            <a:extLst>
              <a:ext uri="{FF2B5EF4-FFF2-40B4-BE49-F238E27FC236}">
                <a16:creationId xmlns:a16="http://schemas.microsoft.com/office/drawing/2014/main" id="{7770F7A5-F311-5442-F623-37B6B3E2FF46}"/>
              </a:ext>
            </a:extLst>
          </p:cNvPr>
          <p:cNvSpPr/>
          <p:nvPr userDrawn="1"/>
        </p:nvSpPr>
        <p:spPr>
          <a:xfrm rot="5400000">
            <a:off x="5733256" y="399256"/>
            <a:ext cx="725489" cy="12192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PH" dirty="0"/>
          </a:p>
        </p:txBody>
      </p:sp>
      <p:pic>
        <p:nvPicPr>
          <p:cNvPr id="6" name="Picture 5" descr="A white text on a black background&#10;&#10;Description automatically generated">
            <a:extLst>
              <a:ext uri="{FF2B5EF4-FFF2-40B4-BE49-F238E27FC236}">
                <a16:creationId xmlns:a16="http://schemas.microsoft.com/office/drawing/2014/main" id="{64290B45-4516-9A81-ED1A-D8F962FEF317}"/>
              </a:ext>
            </a:extLst>
          </p:cNvPr>
          <p:cNvPicPr>
            <a:picLocks noChangeAspect="1"/>
          </p:cNvPicPr>
          <p:nvPr userDrawn="1"/>
        </p:nvPicPr>
        <p:blipFill>
          <a:blip r:embed="rId2"/>
          <a:stretch>
            <a:fillRect/>
          </a:stretch>
        </p:blipFill>
        <p:spPr>
          <a:xfrm>
            <a:off x="515937" y="6339039"/>
            <a:ext cx="1191618" cy="312436"/>
          </a:xfrm>
          <a:prstGeom prst="rect">
            <a:avLst/>
          </a:prstGeom>
        </p:spPr>
      </p:pic>
      <p:sp>
        <p:nvSpPr>
          <p:cNvPr id="8" name="Slide Number Placeholder 4">
            <a:extLst>
              <a:ext uri="{FF2B5EF4-FFF2-40B4-BE49-F238E27FC236}">
                <a16:creationId xmlns:a16="http://schemas.microsoft.com/office/drawing/2014/main" id="{E503E12B-F694-0A18-F82A-5A977F432134}"/>
              </a:ext>
            </a:extLst>
          </p:cNvPr>
          <p:cNvSpPr>
            <a:spLocks noGrp="1"/>
          </p:cNvSpPr>
          <p:nvPr>
            <p:ph type="sldNum" sz="quarter" idx="12"/>
          </p:nvPr>
        </p:nvSpPr>
        <p:spPr>
          <a:xfrm>
            <a:off x="515938" y="6132511"/>
            <a:ext cx="11160126" cy="725489"/>
          </a:xfrm>
        </p:spPr>
        <p:txBody>
          <a:bodyPr/>
          <a:lstStyle>
            <a:lvl1pPr algn="ctr">
              <a:defRPr b="0" i="0">
                <a:solidFill>
                  <a:schemeClr val="bg1"/>
                </a:solidFill>
                <a:latin typeface="Century Gothic" panose="020B0502020202020204" pitchFamily="34" charset="0"/>
              </a:defRPr>
            </a:lvl1pPr>
          </a:lstStyle>
          <a:p>
            <a:fld id="{A0CC8931-872F-3647-9E92-E7C9B75EBB38}" type="slidenum">
              <a:rPr lang="en-US" smtClean="0"/>
              <a:pPr/>
              <a:t>‹#›</a:t>
            </a:fld>
            <a:endParaRPr lang="en-US" dirty="0"/>
          </a:p>
        </p:txBody>
      </p:sp>
      <p:pic>
        <p:nvPicPr>
          <p:cNvPr id="5" name="Picture 4" descr="A close-up of a logo&#10;&#10;Description automatically generated">
            <a:extLst>
              <a:ext uri="{FF2B5EF4-FFF2-40B4-BE49-F238E27FC236}">
                <a16:creationId xmlns:a16="http://schemas.microsoft.com/office/drawing/2014/main" id="{216E3B9E-2C7C-D5C0-4D6E-AA948E81D745}"/>
              </a:ext>
            </a:extLst>
          </p:cNvPr>
          <p:cNvPicPr>
            <a:picLocks noChangeAspect="1"/>
          </p:cNvPicPr>
          <p:nvPr userDrawn="1"/>
        </p:nvPicPr>
        <p:blipFill>
          <a:blip r:embed="rId3"/>
          <a:stretch>
            <a:fillRect/>
          </a:stretch>
        </p:blipFill>
        <p:spPr>
          <a:xfrm>
            <a:off x="10323484" y="6263075"/>
            <a:ext cx="1352578" cy="464359"/>
          </a:xfrm>
          <a:prstGeom prst="rect">
            <a:avLst/>
          </a:prstGeom>
        </p:spPr>
      </p:pic>
    </p:spTree>
    <p:extLst>
      <p:ext uri="{BB962C8B-B14F-4D97-AF65-F5344CB8AC3E}">
        <p14:creationId xmlns:p14="http://schemas.microsoft.com/office/powerpoint/2010/main" val="2319312399"/>
      </p:ext>
    </p:extLst>
  </p:cSld>
  <p:clrMapOvr>
    <a:masterClrMapping/>
  </p:clrMapOvr>
  <p:extLst>
    <p:ext uri="{DCECCB84-F9BA-43D5-87BE-67443E8EF086}">
      <p15:sldGuideLst xmlns:p15="http://schemas.microsoft.com/office/powerpoint/2012/main">
        <p15:guide id="1" pos="325">
          <p15:clr>
            <a:srgbClr val="FBAE40"/>
          </p15:clr>
        </p15:guide>
        <p15:guide id="2" orient="horz" pos="3974">
          <p15:clr>
            <a:srgbClr val="FBAE40"/>
          </p15:clr>
        </p15:guide>
        <p15:guide id="3" pos="7355">
          <p15:clr>
            <a:srgbClr val="FBAE40"/>
          </p15:clr>
        </p15:guide>
        <p15:guide id="4" orient="horz" pos="346">
          <p15:clr>
            <a:srgbClr val="FBAE40"/>
          </p15:clr>
        </p15:guide>
        <p15:guide id="5" orient="horz" pos="686">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Content Slide V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22E98-07EF-57D6-6B84-B253D277F6E2}"/>
              </a:ext>
            </a:extLst>
          </p:cNvPr>
          <p:cNvSpPr>
            <a:spLocks noGrp="1"/>
          </p:cNvSpPr>
          <p:nvPr>
            <p:ph type="title"/>
          </p:nvPr>
        </p:nvSpPr>
        <p:spPr>
          <a:xfrm>
            <a:off x="515937" y="549275"/>
            <a:ext cx="11160125" cy="365125"/>
          </a:xfrm>
        </p:spPr>
        <p:txBody>
          <a:bodyPr lIns="0" tIns="0" rIns="0" bIns="0" anchor="t" anchorCtr="0">
            <a:noAutofit/>
          </a:bodyPr>
          <a:lstStyle>
            <a:lvl1pPr>
              <a:defRPr sz="3200">
                <a:solidFill>
                  <a:schemeClr val="accent1"/>
                </a:solidFill>
              </a:defRPr>
            </a:lvl1pPr>
          </a:lstStyle>
          <a:p>
            <a:r>
              <a:rPr lang="en-GB" dirty="0"/>
              <a:t>Click to edit Master title style</a:t>
            </a:r>
            <a:endParaRPr lang="en-US" dirty="0"/>
          </a:p>
        </p:txBody>
      </p:sp>
      <p:sp>
        <p:nvSpPr>
          <p:cNvPr id="7" name="Text Placeholder 13">
            <a:extLst>
              <a:ext uri="{FF2B5EF4-FFF2-40B4-BE49-F238E27FC236}">
                <a16:creationId xmlns:a16="http://schemas.microsoft.com/office/drawing/2014/main" id="{2FD8D64E-FCA1-75B8-C8C3-DE6F7D833E7C}"/>
              </a:ext>
            </a:extLst>
          </p:cNvPr>
          <p:cNvSpPr>
            <a:spLocks noGrp="1"/>
          </p:cNvSpPr>
          <p:nvPr>
            <p:ph type="body" sz="quarter" idx="14"/>
          </p:nvPr>
        </p:nvSpPr>
        <p:spPr>
          <a:xfrm>
            <a:off x="515938" y="1090612"/>
            <a:ext cx="5580062" cy="4835372"/>
          </a:xfrm>
        </p:spPr>
        <p:txBody>
          <a:bodyPr>
            <a:noAutofit/>
          </a:bodyPr>
          <a:lstStyle>
            <a:lvl1pPr>
              <a:defRPr>
                <a:solidFill>
                  <a:schemeClr val="tx1"/>
                </a:solidFill>
              </a:defRPr>
            </a:lvl1pPr>
          </a:lstStyle>
          <a:p>
            <a:pPr lvl="0"/>
            <a:r>
              <a:rPr lang="en-GB" dirty="0"/>
              <a:t>Click to edit Master text styles</a:t>
            </a:r>
          </a:p>
        </p:txBody>
      </p:sp>
      <p:grpSp>
        <p:nvGrpSpPr>
          <p:cNvPr id="14" name="Group 13">
            <a:extLst>
              <a:ext uri="{FF2B5EF4-FFF2-40B4-BE49-F238E27FC236}">
                <a16:creationId xmlns:a16="http://schemas.microsoft.com/office/drawing/2014/main" id="{203C9BA8-3911-28D1-C936-66C27517475C}"/>
              </a:ext>
            </a:extLst>
          </p:cNvPr>
          <p:cNvGrpSpPr/>
          <p:nvPr userDrawn="1"/>
        </p:nvGrpSpPr>
        <p:grpSpPr>
          <a:xfrm>
            <a:off x="0" y="3849"/>
            <a:ext cx="12192000" cy="6304876"/>
            <a:chOff x="0" y="3849"/>
            <a:chExt cx="12192000" cy="6304876"/>
          </a:xfrm>
        </p:grpSpPr>
        <p:sp>
          <p:nvSpPr>
            <p:cNvPr id="3" name="Graphic 23">
              <a:extLst>
                <a:ext uri="{FF2B5EF4-FFF2-40B4-BE49-F238E27FC236}">
                  <a16:creationId xmlns:a16="http://schemas.microsoft.com/office/drawing/2014/main" id="{DEEF244F-DA1B-054E-23F5-552DBC55D894}"/>
                </a:ext>
              </a:extLst>
            </p:cNvPr>
            <p:cNvSpPr/>
            <p:nvPr userDrawn="1"/>
          </p:nvSpPr>
          <p:spPr>
            <a:xfrm rot="10800000">
              <a:off x="8018922" y="1586667"/>
              <a:ext cx="4173078" cy="4722058"/>
            </a:xfrm>
            <a:custGeom>
              <a:avLst/>
              <a:gdLst>
                <a:gd name="connsiteX0" fmla="*/ 7205419 w 7205419"/>
                <a:gd name="connsiteY0" fmla="*/ 0 h 6746862"/>
                <a:gd name="connsiteX1" fmla="*/ 7205419 w 7205419"/>
                <a:gd name="connsiteY1" fmla="*/ 6045563 h 6746862"/>
                <a:gd name="connsiteX2" fmla="*/ 6504109 w 7205419"/>
                <a:gd name="connsiteY2" fmla="*/ 6746863 h 6746862"/>
                <a:gd name="connsiteX3" fmla="*/ 0 w 7205419"/>
                <a:gd name="connsiteY3" fmla="*/ 6746863 h 6746862"/>
              </a:gdLst>
              <a:ahLst/>
              <a:cxnLst>
                <a:cxn ang="0">
                  <a:pos x="connsiteX0" y="connsiteY0"/>
                </a:cxn>
                <a:cxn ang="0">
                  <a:pos x="connsiteX1" y="connsiteY1"/>
                </a:cxn>
                <a:cxn ang="0">
                  <a:pos x="connsiteX2" y="connsiteY2"/>
                </a:cxn>
                <a:cxn ang="0">
                  <a:pos x="connsiteX3" y="connsiteY3"/>
                </a:cxn>
              </a:cxnLst>
              <a:rect l="l" t="t" r="r" b="b"/>
              <a:pathLst>
                <a:path w="7205419" h="6746862">
                  <a:moveTo>
                    <a:pt x="7205419" y="0"/>
                  </a:moveTo>
                  <a:lnTo>
                    <a:pt x="7205419" y="6045563"/>
                  </a:lnTo>
                  <a:cubicBezTo>
                    <a:pt x="7205419" y="6432887"/>
                    <a:pt x="6891440" y="6746863"/>
                    <a:pt x="6504109" y="6746863"/>
                  </a:cubicBezTo>
                  <a:lnTo>
                    <a:pt x="0" y="6746863"/>
                  </a:lnTo>
                </a:path>
              </a:pathLst>
            </a:custGeom>
            <a:noFill/>
            <a:ln w="635000" cap="flat">
              <a:solidFill>
                <a:schemeClr val="bg2">
                  <a:alpha val="20000"/>
                </a:schemeClr>
              </a:solidFill>
              <a:prstDash val="solid"/>
              <a:miter/>
            </a:ln>
          </p:spPr>
          <p:txBody>
            <a:bodyPr rtlCol="0" anchor="ctr"/>
            <a:lstStyle/>
            <a:p>
              <a:endParaRPr lang="en-US" dirty="0"/>
            </a:p>
          </p:txBody>
        </p:sp>
        <p:sp>
          <p:nvSpPr>
            <p:cNvPr id="9" name="Graphic 9">
              <a:extLst>
                <a:ext uri="{FF2B5EF4-FFF2-40B4-BE49-F238E27FC236}">
                  <a16:creationId xmlns:a16="http://schemas.microsoft.com/office/drawing/2014/main" id="{9E8435CF-2221-21D1-DF3F-F7EA0BDB750B}"/>
                </a:ext>
              </a:extLst>
            </p:cNvPr>
            <p:cNvSpPr/>
            <p:nvPr userDrawn="1"/>
          </p:nvSpPr>
          <p:spPr>
            <a:xfrm>
              <a:off x="0" y="3849"/>
              <a:ext cx="11520745" cy="5260608"/>
            </a:xfrm>
            <a:custGeom>
              <a:avLst/>
              <a:gdLst>
                <a:gd name="connsiteX0" fmla="*/ 7205419 w 7205419"/>
                <a:gd name="connsiteY0" fmla="*/ 0 h 6746862"/>
                <a:gd name="connsiteX1" fmla="*/ 7205419 w 7205419"/>
                <a:gd name="connsiteY1" fmla="*/ 6045563 h 6746862"/>
                <a:gd name="connsiteX2" fmla="*/ 6504109 w 7205419"/>
                <a:gd name="connsiteY2" fmla="*/ 6746863 h 6746862"/>
                <a:gd name="connsiteX3" fmla="*/ 0 w 7205419"/>
                <a:gd name="connsiteY3" fmla="*/ 6746863 h 6746862"/>
                <a:gd name="connsiteX0" fmla="*/ 11520745 w 11520745"/>
                <a:gd name="connsiteY0" fmla="*/ 0 h 6746863"/>
                <a:gd name="connsiteX1" fmla="*/ 11520745 w 11520745"/>
                <a:gd name="connsiteY1" fmla="*/ 6045563 h 6746863"/>
                <a:gd name="connsiteX2" fmla="*/ 10819435 w 11520745"/>
                <a:gd name="connsiteY2" fmla="*/ 6746863 h 6746863"/>
                <a:gd name="connsiteX3" fmla="*/ 0 w 11520745"/>
                <a:gd name="connsiteY3" fmla="*/ 6746863 h 6746863"/>
                <a:gd name="connsiteX0" fmla="*/ 11520745 w 11520745"/>
                <a:gd name="connsiteY0" fmla="*/ 0 h 6121221"/>
                <a:gd name="connsiteX1" fmla="*/ 11520745 w 11520745"/>
                <a:gd name="connsiteY1" fmla="*/ 5419921 h 6121221"/>
                <a:gd name="connsiteX2" fmla="*/ 10819435 w 11520745"/>
                <a:gd name="connsiteY2" fmla="*/ 6121221 h 6121221"/>
                <a:gd name="connsiteX3" fmla="*/ 0 w 11520745"/>
                <a:gd name="connsiteY3" fmla="*/ 6121221 h 6121221"/>
                <a:gd name="connsiteX0" fmla="*/ 11520745 w 11520745"/>
                <a:gd name="connsiteY0" fmla="*/ 0 h 5800379"/>
                <a:gd name="connsiteX1" fmla="*/ 11520745 w 11520745"/>
                <a:gd name="connsiteY1" fmla="*/ 5099079 h 5800379"/>
                <a:gd name="connsiteX2" fmla="*/ 10819435 w 11520745"/>
                <a:gd name="connsiteY2" fmla="*/ 5800379 h 5800379"/>
                <a:gd name="connsiteX3" fmla="*/ 0 w 11520745"/>
                <a:gd name="connsiteY3" fmla="*/ 5800379 h 5800379"/>
                <a:gd name="connsiteX0" fmla="*/ 11520745 w 11520745"/>
                <a:gd name="connsiteY0" fmla="*/ 0 h 5864547"/>
                <a:gd name="connsiteX1" fmla="*/ 11520745 w 11520745"/>
                <a:gd name="connsiteY1" fmla="*/ 5163247 h 5864547"/>
                <a:gd name="connsiteX2" fmla="*/ 10819435 w 11520745"/>
                <a:gd name="connsiteY2" fmla="*/ 5864547 h 5864547"/>
                <a:gd name="connsiteX3" fmla="*/ 0 w 11520745"/>
                <a:gd name="connsiteY3" fmla="*/ 5864547 h 5864547"/>
                <a:gd name="connsiteX0" fmla="*/ 11504702 w 11520745"/>
                <a:gd name="connsiteY0" fmla="*/ 0 h 5784336"/>
                <a:gd name="connsiteX1" fmla="*/ 11520745 w 11520745"/>
                <a:gd name="connsiteY1" fmla="*/ 5083036 h 5784336"/>
                <a:gd name="connsiteX2" fmla="*/ 10819435 w 11520745"/>
                <a:gd name="connsiteY2" fmla="*/ 5784336 h 5784336"/>
                <a:gd name="connsiteX3" fmla="*/ 0 w 11520745"/>
                <a:gd name="connsiteY3" fmla="*/ 5784336 h 5784336"/>
                <a:gd name="connsiteX0" fmla="*/ 11504702 w 11520745"/>
                <a:gd name="connsiteY0" fmla="*/ 0 h 5816420"/>
                <a:gd name="connsiteX1" fmla="*/ 11520745 w 11520745"/>
                <a:gd name="connsiteY1" fmla="*/ 5115120 h 5816420"/>
                <a:gd name="connsiteX2" fmla="*/ 10819435 w 11520745"/>
                <a:gd name="connsiteY2" fmla="*/ 5816420 h 5816420"/>
                <a:gd name="connsiteX3" fmla="*/ 0 w 11520745"/>
                <a:gd name="connsiteY3" fmla="*/ 5816420 h 5816420"/>
                <a:gd name="connsiteX0" fmla="*/ 11504702 w 11520745"/>
                <a:gd name="connsiteY0" fmla="*/ 0 h 5260608"/>
                <a:gd name="connsiteX1" fmla="*/ 11520745 w 11520745"/>
                <a:gd name="connsiteY1" fmla="*/ 4559308 h 5260608"/>
                <a:gd name="connsiteX2" fmla="*/ 10819435 w 11520745"/>
                <a:gd name="connsiteY2" fmla="*/ 5260608 h 5260608"/>
                <a:gd name="connsiteX3" fmla="*/ 0 w 11520745"/>
                <a:gd name="connsiteY3" fmla="*/ 5260608 h 5260608"/>
              </a:gdLst>
              <a:ahLst/>
              <a:cxnLst>
                <a:cxn ang="0">
                  <a:pos x="connsiteX0" y="connsiteY0"/>
                </a:cxn>
                <a:cxn ang="0">
                  <a:pos x="connsiteX1" y="connsiteY1"/>
                </a:cxn>
                <a:cxn ang="0">
                  <a:pos x="connsiteX2" y="connsiteY2"/>
                </a:cxn>
                <a:cxn ang="0">
                  <a:pos x="connsiteX3" y="connsiteY3"/>
                </a:cxn>
              </a:cxnLst>
              <a:rect l="l" t="t" r="r" b="b"/>
              <a:pathLst>
                <a:path w="11520745" h="5260608">
                  <a:moveTo>
                    <a:pt x="11504702" y="0"/>
                  </a:moveTo>
                  <a:cubicBezTo>
                    <a:pt x="11510050" y="1694345"/>
                    <a:pt x="11515397" y="2864963"/>
                    <a:pt x="11520745" y="4559308"/>
                  </a:cubicBezTo>
                  <a:cubicBezTo>
                    <a:pt x="11520745" y="4946632"/>
                    <a:pt x="11206766" y="5260608"/>
                    <a:pt x="10819435" y="5260608"/>
                  </a:cubicBezTo>
                  <a:lnTo>
                    <a:pt x="0" y="5260608"/>
                  </a:lnTo>
                </a:path>
              </a:pathLst>
            </a:custGeom>
            <a:noFill/>
            <a:ln w="635000" cap="flat">
              <a:solidFill>
                <a:schemeClr val="bg2">
                  <a:alpha val="20000"/>
                </a:schemeClr>
              </a:solidFill>
              <a:prstDash val="solid"/>
              <a:miter/>
            </a:ln>
          </p:spPr>
          <p:txBody>
            <a:bodyPr rtlCol="0" anchor="ctr"/>
            <a:lstStyle/>
            <a:p>
              <a:endParaRPr lang="en-US" dirty="0"/>
            </a:p>
          </p:txBody>
        </p:sp>
      </p:grpSp>
      <p:sp>
        <p:nvSpPr>
          <p:cNvPr id="4" name="Rectangle 3">
            <a:extLst>
              <a:ext uri="{FF2B5EF4-FFF2-40B4-BE49-F238E27FC236}">
                <a16:creationId xmlns:a16="http://schemas.microsoft.com/office/drawing/2014/main" id="{48EF9041-215F-518D-098A-5A088AFCF21D}"/>
              </a:ext>
            </a:extLst>
          </p:cNvPr>
          <p:cNvSpPr/>
          <p:nvPr userDrawn="1"/>
        </p:nvSpPr>
        <p:spPr>
          <a:xfrm rot="5400000">
            <a:off x="5733256" y="399256"/>
            <a:ext cx="725489" cy="12192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PH" dirty="0"/>
          </a:p>
        </p:txBody>
      </p:sp>
      <p:pic>
        <p:nvPicPr>
          <p:cNvPr id="6" name="Picture 5" descr="A white text on a black background&#10;&#10;Description automatically generated">
            <a:extLst>
              <a:ext uri="{FF2B5EF4-FFF2-40B4-BE49-F238E27FC236}">
                <a16:creationId xmlns:a16="http://schemas.microsoft.com/office/drawing/2014/main" id="{7193F260-38A1-87B6-B62F-9C91E0A27A13}"/>
              </a:ext>
            </a:extLst>
          </p:cNvPr>
          <p:cNvPicPr>
            <a:picLocks noChangeAspect="1"/>
          </p:cNvPicPr>
          <p:nvPr userDrawn="1"/>
        </p:nvPicPr>
        <p:blipFill>
          <a:blip r:embed="rId2"/>
          <a:stretch>
            <a:fillRect/>
          </a:stretch>
        </p:blipFill>
        <p:spPr>
          <a:xfrm>
            <a:off x="515937" y="6339039"/>
            <a:ext cx="1191618" cy="312436"/>
          </a:xfrm>
          <a:prstGeom prst="rect">
            <a:avLst/>
          </a:prstGeom>
        </p:spPr>
      </p:pic>
      <p:sp>
        <p:nvSpPr>
          <p:cNvPr id="8" name="Slide Number Placeholder 4">
            <a:extLst>
              <a:ext uri="{FF2B5EF4-FFF2-40B4-BE49-F238E27FC236}">
                <a16:creationId xmlns:a16="http://schemas.microsoft.com/office/drawing/2014/main" id="{627923A3-0590-1476-052C-6C5FB31365B7}"/>
              </a:ext>
            </a:extLst>
          </p:cNvPr>
          <p:cNvSpPr>
            <a:spLocks noGrp="1"/>
          </p:cNvSpPr>
          <p:nvPr>
            <p:ph type="sldNum" sz="quarter" idx="12"/>
          </p:nvPr>
        </p:nvSpPr>
        <p:spPr>
          <a:xfrm>
            <a:off x="515938" y="6132511"/>
            <a:ext cx="11160126" cy="725489"/>
          </a:xfrm>
        </p:spPr>
        <p:txBody>
          <a:bodyPr/>
          <a:lstStyle>
            <a:lvl1pPr algn="ctr">
              <a:defRPr b="0" i="0">
                <a:solidFill>
                  <a:schemeClr val="bg1"/>
                </a:solidFill>
                <a:latin typeface="Century Gothic" panose="020B0502020202020204" pitchFamily="34" charset="0"/>
              </a:defRPr>
            </a:lvl1pPr>
          </a:lstStyle>
          <a:p>
            <a:fld id="{A0CC8931-872F-3647-9E92-E7C9B75EBB38}" type="slidenum">
              <a:rPr lang="en-US" smtClean="0"/>
              <a:pPr/>
              <a:t>‹#›</a:t>
            </a:fld>
            <a:endParaRPr lang="en-US" dirty="0"/>
          </a:p>
        </p:txBody>
      </p:sp>
      <p:pic>
        <p:nvPicPr>
          <p:cNvPr id="5" name="Picture 4" descr="A close-up of a logo&#10;&#10;Description automatically generated">
            <a:extLst>
              <a:ext uri="{FF2B5EF4-FFF2-40B4-BE49-F238E27FC236}">
                <a16:creationId xmlns:a16="http://schemas.microsoft.com/office/drawing/2014/main" id="{2B09D2FB-006E-9347-943C-BDEE4C55220D}"/>
              </a:ext>
            </a:extLst>
          </p:cNvPr>
          <p:cNvPicPr>
            <a:picLocks noChangeAspect="1"/>
          </p:cNvPicPr>
          <p:nvPr userDrawn="1"/>
        </p:nvPicPr>
        <p:blipFill>
          <a:blip r:embed="rId3"/>
          <a:stretch>
            <a:fillRect/>
          </a:stretch>
        </p:blipFill>
        <p:spPr>
          <a:xfrm>
            <a:off x="10323484" y="6263075"/>
            <a:ext cx="1352578" cy="464359"/>
          </a:xfrm>
          <a:prstGeom prst="rect">
            <a:avLst/>
          </a:prstGeom>
        </p:spPr>
      </p:pic>
    </p:spTree>
    <p:extLst>
      <p:ext uri="{BB962C8B-B14F-4D97-AF65-F5344CB8AC3E}">
        <p14:creationId xmlns:p14="http://schemas.microsoft.com/office/powerpoint/2010/main" val="1801216436"/>
      </p:ext>
    </p:extLst>
  </p:cSld>
  <p:clrMapOvr>
    <a:masterClrMapping/>
  </p:clrMapOvr>
  <p:extLst>
    <p:ext uri="{DCECCB84-F9BA-43D5-87BE-67443E8EF086}">
      <p15:sldGuideLst xmlns:p15="http://schemas.microsoft.com/office/powerpoint/2012/main">
        <p15:guide id="1" pos="325">
          <p15:clr>
            <a:srgbClr val="FBAE40"/>
          </p15:clr>
        </p15:guide>
        <p15:guide id="2" orient="horz" pos="3974">
          <p15:clr>
            <a:srgbClr val="FBAE40"/>
          </p15:clr>
        </p15:guide>
        <p15:guide id="3" pos="7355">
          <p15:clr>
            <a:srgbClr val="FBAE40"/>
          </p15:clr>
        </p15:guide>
        <p15:guide id="4" orient="horz" pos="346">
          <p15:clr>
            <a:srgbClr val="FBAE40"/>
          </p15:clr>
        </p15:guide>
        <p15:guide id="5" orient="horz" pos="68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Title Slide V1">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68DA52E-271E-5FC1-627E-D4B80F0461B9}"/>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4769F80-5467-77D4-F339-18E6CA3D2DDD}"/>
              </a:ext>
            </a:extLst>
          </p:cNvPr>
          <p:cNvSpPr>
            <a:spLocks noGrp="1"/>
          </p:cNvSpPr>
          <p:nvPr>
            <p:ph type="ctrTitle" hasCustomPrompt="1"/>
          </p:nvPr>
        </p:nvSpPr>
        <p:spPr>
          <a:xfrm>
            <a:off x="720000" y="549275"/>
            <a:ext cx="5580063" cy="1594931"/>
          </a:xfrm>
        </p:spPr>
        <p:txBody>
          <a:bodyPr lIns="0" tIns="0" rIns="0" bIns="0" anchor="b">
            <a:noAutofit/>
          </a:bodyPr>
          <a:lstStyle>
            <a:lvl1pPr algn="l">
              <a:defRPr sz="5000" b="1" i="0">
                <a:solidFill>
                  <a:schemeClr val="accent1"/>
                </a:solidFill>
                <a:latin typeface="Avenir Next LT Pro" panose="020B0504020202020204" pitchFamily="34" charset="77"/>
              </a:defRPr>
            </a:lvl1pPr>
          </a:lstStyle>
          <a:p>
            <a:r>
              <a:rPr lang="en-GB" dirty="0"/>
              <a:t>Presentation </a:t>
            </a:r>
            <a:br>
              <a:rPr lang="en-GB" dirty="0"/>
            </a:br>
            <a:r>
              <a:rPr lang="en-GB" dirty="0"/>
              <a:t>heading</a:t>
            </a:r>
            <a:endParaRPr lang="en-US" dirty="0"/>
          </a:p>
        </p:txBody>
      </p:sp>
      <p:sp>
        <p:nvSpPr>
          <p:cNvPr id="3" name="Subtitle 2">
            <a:extLst>
              <a:ext uri="{FF2B5EF4-FFF2-40B4-BE49-F238E27FC236}">
                <a16:creationId xmlns:a16="http://schemas.microsoft.com/office/drawing/2014/main" id="{312BA0C6-04FB-9A8F-FC6D-AFADD3A4E0F4}"/>
              </a:ext>
            </a:extLst>
          </p:cNvPr>
          <p:cNvSpPr>
            <a:spLocks noGrp="1"/>
          </p:cNvSpPr>
          <p:nvPr>
            <p:ph type="subTitle" idx="1" hasCustomPrompt="1"/>
          </p:nvPr>
        </p:nvSpPr>
        <p:spPr>
          <a:xfrm>
            <a:off x="719999" y="2370875"/>
            <a:ext cx="5580063" cy="760541"/>
          </a:xfrm>
          <a:prstGeom prst="rect">
            <a:avLst/>
          </a:prstGeom>
        </p:spPr>
        <p:txBody>
          <a:bodyPr lIns="0" tIns="0" rIns="0" bIns="0">
            <a:noAutofit/>
          </a:bodyPr>
          <a:lstStyle>
            <a:lvl1pPr marL="0" indent="0" algn="l">
              <a:buNone/>
              <a:defRPr sz="2000" b="0" i="0">
                <a:solidFill>
                  <a:schemeClr val="accent1"/>
                </a:solidFill>
                <a:latin typeface="Avenir Next LT Pro" panose="020B0504020202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 heading</a:t>
            </a:r>
            <a:endParaRPr lang="en-US" dirty="0"/>
          </a:p>
        </p:txBody>
      </p:sp>
      <p:pic>
        <p:nvPicPr>
          <p:cNvPr id="5" name="Picture 4">
            <a:extLst>
              <a:ext uri="{FF2B5EF4-FFF2-40B4-BE49-F238E27FC236}">
                <a16:creationId xmlns:a16="http://schemas.microsoft.com/office/drawing/2014/main" id="{CC76984E-D15C-B1E1-AA4B-79C2A0F53729}"/>
              </a:ext>
            </a:extLst>
          </p:cNvPr>
          <p:cNvPicPr>
            <a:picLocks noChangeAspect="1"/>
          </p:cNvPicPr>
          <p:nvPr userDrawn="1"/>
        </p:nvPicPr>
        <p:blipFill>
          <a:blip r:embed="rId3"/>
          <a:srcRect/>
          <a:stretch/>
        </p:blipFill>
        <p:spPr>
          <a:xfrm>
            <a:off x="720000" y="3429000"/>
            <a:ext cx="3958716" cy="1206925"/>
          </a:xfrm>
          <a:prstGeom prst="rect">
            <a:avLst/>
          </a:prstGeom>
        </p:spPr>
      </p:pic>
    </p:spTree>
    <p:extLst>
      <p:ext uri="{BB962C8B-B14F-4D97-AF65-F5344CB8AC3E}">
        <p14:creationId xmlns:p14="http://schemas.microsoft.com/office/powerpoint/2010/main" val="3167425064"/>
      </p:ext>
    </p:extLst>
  </p:cSld>
  <p:clrMapOvr>
    <a:masterClrMapping/>
  </p:clrMapOvr>
  <p:extLst>
    <p:ext uri="{DCECCB84-F9BA-43D5-87BE-67443E8EF086}">
      <p15:sldGuideLst xmlns:p15="http://schemas.microsoft.com/office/powerpoint/2012/main">
        <p15:guide id="1" orient="horz" pos="346">
          <p15:clr>
            <a:srgbClr val="FBAE40"/>
          </p15:clr>
        </p15:guide>
        <p15:guide id="2" pos="325">
          <p15:clr>
            <a:srgbClr val="FBAE40"/>
          </p15:clr>
        </p15:guide>
        <p15:guide id="3" pos="7355">
          <p15:clr>
            <a:srgbClr val="FBAE40"/>
          </p15:clr>
        </p15:guide>
        <p15:guide id="4" orient="horz" pos="3974">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le Slide V1">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49D279D8-6947-9A16-33B7-467BC7131FE5}"/>
              </a:ext>
            </a:extLst>
          </p:cNvPr>
          <p:cNvGrpSpPr/>
          <p:nvPr userDrawn="1"/>
        </p:nvGrpSpPr>
        <p:grpSpPr>
          <a:xfrm>
            <a:off x="0" y="3849"/>
            <a:ext cx="12192000" cy="6304876"/>
            <a:chOff x="0" y="3849"/>
            <a:chExt cx="12192000" cy="6304876"/>
          </a:xfrm>
        </p:grpSpPr>
        <p:sp>
          <p:nvSpPr>
            <p:cNvPr id="13" name="Graphic 23">
              <a:extLst>
                <a:ext uri="{FF2B5EF4-FFF2-40B4-BE49-F238E27FC236}">
                  <a16:creationId xmlns:a16="http://schemas.microsoft.com/office/drawing/2014/main" id="{297B5B01-DFC8-16AD-9F0E-E0142A44B8FC}"/>
                </a:ext>
              </a:extLst>
            </p:cNvPr>
            <p:cNvSpPr/>
            <p:nvPr userDrawn="1"/>
          </p:nvSpPr>
          <p:spPr>
            <a:xfrm rot="10800000">
              <a:off x="8018922" y="1586667"/>
              <a:ext cx="4173078" cy="4722058"/>
            </a:xfrm>
            <a:custGeom>
              <a:avLst/>
              <a:gdLst>
                <a:gd name="connsiteX0" fmla="*/ 7205419 w 7205419"/>
                <a:gd name="connsiteY0" fmla="*/ 0 h 6746862"/>
                <a:gd name="connsiteX1" fmla="*/ 7205419 w 7205419"/>
                <a:gd name="connsiteY1" fmla="*/ 6045563 h 6746862"/>
                <a:gd name="connsiteX2" fmla="*/ 6504109 w 7205419"/>
                <a:gd name="connsiteY2" fmla="*/ 6746863 h 6746862"/>
                <a:gd name="connsiteX3" fmla="*/ 0 w 7205419"/>
                <a:gd name="connsiteY3" fmla="*/ 6746863 h 6746862"/>
              </a:gdLst>
              <a:ahLst/>
              <a:cxnLst>
                <a:cxn ang="0">
                  <a:pos x="connsiteX0" y="connsiteY0"/>
                </a:cxn>
                <a:cxn ang="0">
                  <a:pos x="connsiteX1" y="connsiteY1"/>
                </a:cxn>
                <a:cxn ang="0">
                  <a:pos x="connsiteX2" y="connsiteY2"/>
                </a:cxn>
                <a:cxn ang="0">
                  <a:pos x="connsiteX3" y="connsiteY3"/>
                </a:cxn>
              </a:cxnLst>
              <a:rect l="l" t="t" r="r" b="b"/>
              <a:pathLst>
                <a:path w="7205419" h="6746862">
                  <a:moveTo>
                    <a:pt x="7205419" y="0"/>
                  </a:moveTo>
                  <a:lnTo>
                    <a:pt x="7205419" y="6045563"/>
                  </a:lnTo>
                  <a:cubicBezTo>
                    <a:pt x="7205419" y="6432887"/>
                    <a:pt x="6891440" y="6746863"/>
                    <a:pt x="6504109" y="6746863"/>
                  </a:cubicBezTo>
                  <a:lnTo>
                    <a:pt x="0" y="6746863"/>
                  </a:lnTo>
                </a:path>
              </a:pathLst>
            </a:custGeom>
            <a:noFill/>
            <a:ln w="635000" cap="flat">
              <a:solidFill>
                <a:schemeClr val="bg2">
                  <a:alpha val="20000"/>
                </a:schemeClr>
              </a:solidFill>
              <a:prstDash val="solid"/>
              <a:miter/>
            </a:ln>
          </p:spPr>
          <p:txBody>
            <a:bodyPr rtlCol="0" anchor="ctr"/>
            <a:lstStyle/>
            <a:p>
              <a:endParaRPr lang="en-US" dirty="0"/>
            </a:p>
          </p:txBody>
        </p:sp>
        <p:sp>
          <p:nvSpPr>
            <p:cNvPr id="14" name="Graphic 9">
              <a:extLst>
                <a:ext uri="{FF2B5EF4-FFF2-40B4-BE49-F238E27FC236}">
                  <a16:creationId xmlns:a16="http://schemas.microsoft.com/office/drawing/2014/main" id="{B3AD02CE-F5BA-928F-2267-3FE03F3480CB}"/>
                </a:ext>
              </a:extLst>
            </p:cNvPr>
            <p:cNvSpPr/>
            <p:nvPr userDrawn="1"/>
          </p:nvSpPr>
          <p:spPr>
            <a:xfrm>
              <a:off x="0" y="3849"/>
              <a:ext cx="11520745" cy="5260608"/>
            </a:xfrm>
            <a:custGeom>
              <a:avLst/>
              <a:gdLst>
                <a:gd name="connsiteX0" fmla="*/ 7205419 w 7205419"/>
                <a:gd name="connsiteY0" fmla="*/ 0 h 6746862"/>
                <a:gd name="connsiteX1" fmla="*/ 7205419 w 7205419"/>
                <a:gd name="connsiteY1" fmla="*/ 6045563 h 6746862"/>
                <a:gd name="connsiteX2" fmla="*/ 6504109 w 7205419"/>
                <a:gd name="connsiteY2" fmla="*/ 6746863 h 6746862"/>
                <a:gd name="connsiteX3" fmla="*/ 0 w 7205419"/>
                <a:gd name="connsiteY3" fmla="*/ 6746863 h 6746862"/>
                <a:gd name="connsiteX0" fmla="*/ 11520745 w 11520745"/>
                <a:gd name="connsiteY0" fmla="*/ 0 h 6746863"/>
                <a:gd name="connsiteX1" fmla="*/ 11520745 w 11520745"/>
                <a:gd name="connsiteY1" fmla="*/ 6045563 h 6746863"/>
                <a:gd name="connsiteX2" fmla="*/ 10819435 w 11520745"/>
                <a:gd name="connsiteY2" fmla="*/ 6746863 h 6746863"/>
                <a:gd name="connsiteX3" fmla="*/ 0 w 11520745"/>
                <a:gd name="connsiteY3" fmla="*/ 6746863 h 6746863"/>
                <a:gd name="connsiteX0" fmla="*/ 11520745 w 11520745"/>
                <a:gd name="connsiteY0" fmla="*/ 0 h 6121221"/>
                <a:gd name="connsiteX1" fmla="*/ 11520745 w 11520745"/>
                <a:gd name="connsiteY1" fmla="*/ 5419921 h 6121221"/>
                <a:gd name="connsiteX2" fmla="*/ 10819435 w 11520745"/>
                <a:gd name="connsiteY2" fmla="*/ 6121221 h 6121221"/>
                <a:gd name="connsiteX3" fmla="*/ 0 w 11520745"/>
                <a:gd name="connsiteY3" fmla="*/ 6121221 h 6121221"/>
                <a:gd name="connsiteX0" fmla="*/ 11520745 w 11520745"/>
                <a:gd name="connsiteY0" fmla="*/ 0 h 5800379"/>
                <a:gd name="connsiteX1" fmla="*/ 11520745 w 11520745"/>
                <a:gd name="connsiteY1" fmla="*/ 5099079 h 5800379"/>
                <a:gd name="connsiteX2" fmla="*/ 10819435 w 11520745"/>
                <a:gd name="connsiteY2" fmla="*/ 5800379 h 5800379"/>
                <a:gd name="connsiteX3" fmla="*/ 0 w 11520745"/>
                <a:gd name="connsiteY3" fmla="*/ 5800379 h 5800379"/>
                <a:gd name="connsiteX0" fmla="*/ 11520745 w 11520745"/>
                <a:gd name="connsiteY0" fmla="*/ 0 h 5864547"/>
                <a:gd name="connsiteX1" fmla="*/ 11520745 w 11520745"/>
                <a:gd name="connsiteY1" fmla="*/ 5163247 h 5864547"/>
                <a:gd name="connsiteX2" fmla="*/ 10819435 w 11520745"/>
                <a:gd name="connsiteY2" fmla="*/ 5864547 h 5864547"/>
                <a:gd name="connsiteX3" fmla="*/ 0 w 11520745"/>
                <a:gd name="connsiteY3" fmla="*/ 5864547 h 5864547"/>
                <a:gd name="connsiteX0" fmla="*/ 11504702 w 11520745"/>
                <a:gd name="connsiteY0" fmla="*/ 0 h 5784336"/>
                <a:gd name="connsiteX1" fmla="*/ 11520745 w 11520745"/>
                <a:gd name="connsiteY1" fmla="*/ 5083036 h 5784336"/>
                <a:gd name="connsiteX2" fmla="*/ 10819435 w 11520745"/>
                <a:gd name="connsiteY2" fmla="*/ 5784336 h 5784336"/>
                <a:gd name="connsiteX3" fmla="*/ 0 w 11520745"/>
                <a:gd name="connsiteY3" fmla="*/ 5784336 h 5784336"/>
                <a:gd name="connsiteX0" fmla="*/ 11504702 w 11520745"/>
                <a:gd name="connsiteY0" fmla="*/ 0 h 5816420"/>
                <a:gd name="connsiteX1" fmla="*/ 11520745 w 11520745"/>
                <a:gd name="connsiteY1" fmla="*/ 5115120 h 5816420"/>
                <a:gd name="connsiteX2" fmla="*/ 10819435 w 11520745"/>
                <a:gd name="connsiteY2" fmla="*/ 5816420 h 5816420"/>
                <a:gd name="connsiteX3" fmla="*/ 0 w 11520745"/>
                <a:gd name="connsiteY3" fmla="*/ 5816420 h 5816420"/>
                <a:gd name="connsiteX0" fmla="*/ 11504702 w 11520745"/>
                <a:gd name="connsiteY0" fmla="*/ 0 h 5260608"/>
                <a:gd name="connsiteX1" fmla="*/ 11520745 w 11520745"/>
                <a:gd name="connsiteY1" fmla="*/ 4559308 h 5260608"/>
                <a:gd name="connsiteX2" fmla="*/ 10819435 w 11520745"/>
                <a:gd name="connsiteY2" fmla="*/ 5260608 h 5260608"/>
                <a:gd name="connsiteX3" fmla="*/ 0 w 11520745"/>
                <a:gd name="connsiteY3" fmla="*/ 5260608 h 5260608"/>
              </a:gdLst>
              <a:ahLst/>
              <a:cxnLst>
                <a:cxn ang="0">
                  <a:pos x="connsiteX0" y="connsiteY0"/>
                </a:cxn>
                <a:cxn ang="0">
                  <a:pos x="connsiteX1" y="connsiteY1"/>
                </a:cxn>
                <a:cxn ang="0">
                  <a:pos x="connsiteX2" y="connsiteY2"/>
                </a:cxn>
                <a:cxn ang="0">
                  <a:pos x="connsiteX3" y="connsiteY3"/>
                </a:cxn>
              </a:cxnLst>
              <a:rect l="l" t="t" r="r" b="b"/>
              <a:pathLst>
                <a:path w="11520745" h="5260608">
                  <a:moveTo>
                    <a:pt x="11504702" y="0"/>
                  </a:moveTo>
                  <a:cubicBezTo>
                    <a:pt x="11510050" y="1694345"/>
                    <a:pt x="11515397" y="2864963"/>
                    <a:pt x="11520745" y="4559308"/>
                  </a:cubicBezTo>
                  <a:cubicBezTo>
                    <a:pt x="11520745" y="4946632"/>
                    <a:pt x="11206766" y="5260608"/>
                    <a:pt x="10819435" y="5260608"/>
                  </a:cubicBezTo>
                  <a:lnTo>
                    <a:pt x="0" y="5260608"/>
                  </a:lnTo>
                </a:path>
              </a:pathLst>
            </a:custGeom>
            <a:noFill/>
            <a:ln w="635000" cap="flat">
              <a:solidFill>
                <a:schemeClr val="bg2">
                  <a:alpha val="20000"/>
                </a:schemeClr>
              </a:solidFill>
              <a:prstDash val="solid"/>
              <a:miter/>
            </a:ln>
          </p:spPr>
          <p:txBody>
            <a:bodyPr rtlCol="0" anchor="ctr"/>
            <a:lstStyle/>
            <a:p>
              <a:endParaRPr lang="en-US" dirty="0"/>
            </a:p>
          </p:txBody>
        </p:sp>
      </p:grpSp>
      <p:sp>
        <p:nvSpPr>
          <p:cNvPr id="2" name="Title 1">
            <a:extLst>
              <a:ext uri="{FF2B5EF4-FFF2-40B4-BE49-F238E27FC236}">
                <a16:creationId xmlns:a16="http://schemas.microsoft.com/office/drawing/2014/main" id="{CF722E98-07EF-57D6-6B84-B253D277F6E2}"/>
              </a:ext>
            </a:extLst>
          </p:cNvPr>
          <p:cNvSpPr>
            <a:spLocks noGrp="1"/>
          </p:cNvSpPr>
          <p:nvPr>
            <p:ph type="title"/>
          </p:nvPr>
        </p:nvSpPr>
        <p:spPr>
          <a:xfrm>
            <a:off x="515937" y="549275"/>
            <a:ext cx="11160125" cy="365125"/>
          </a:xfrm>
        </p:spPr>
        <p:txBody>
          <a:bodyPr lIns="0" tIns="0" rIns="0" bIns="0" anchor="t" anchorCtr="0">
            <a:noAutofit/>
          </a:bodyPr>
          <a:lstStyle>
            <a:lvl1pPr>
              <a:defRPr sz="3200" b="1" i="0">
                <a:solidFill>
                  <a:schemeClr val="accent1"/>
                </a:solidFill>
                <a:latin typeface="Avenir Next LT Pro" panose="020B0504020202020204" pitchFamily="34" charset="77"/>
              </a:defRPr>
            </a:lvl1pPr>
          </a:lstStyle>
          <a:p>
            <a:r>
              <a:rPr lang="en-GB" dirty="0"/>
              <a:t>Click to edit Master title style</a:t>
            </a:r>
            <a:endParaRPr lang="en-US" dirty="0"/>
          </a:p>
        </p:txBody>
      </p:sp>
      <p:graphicFrame>
        <p:nvGraphicFramePr>
          <p:cNvPr id="3" name="Table 6">
            <a:extLst>
              <a:ext uri="{FF2B5EF4-FFF2-40B4-BE49-F238E27FC236}">
                <a16:creationId xmlns:a16="http://schemas.microsoft.com/office/drawing/2014/main" id="{AECD6B37-8B0A-3DEE-D216-1208F019E8F3}"/>
              </a:ext>
            </a:extLst>
          </p:cNvPr>
          <p:cNvGraphicFramePr>
            <a:graphicFrameLocks noGrp="1"/>
          </p:cNvGraphicFramePr>
          <p:nvPr userDrawn="1">
            <p:extLst>
              <p:ext uri="{D42A27DB-BD31-4B8C-83A1-F6EECF244321}">
                <p14:modId xmlns:p14="http://schemas.microsoft.com/office/powerpoint/2010/main" val="755694315"/>
              </p:ext>
            </p:extLst>
          </p:nvPr>
        </p:nvGraphicFramePr>
        <p:xfrm>
          <a:off x="515937" y="1089025"/>
          <a:ext cx="11160124" cy="1483360"/>
        </p:xfrm>
        <a:graphic>
          <a:graphicData uri="http://schemas.openxmlformats.org/drawingml/2006/table">
            <a:tbl>
              <a:tblPr firstRow="1" bandRow="1">
                <a:tableStyleId>{5C22544A-7EE6-4342-B048-85BDC9FD1C3A}</a:tableStyleId>
              </a:tblPr>
              <a:tblGrid>
                <a:gridCol w="2790031">
                  <a:extLst>
                    <a:ext uri="{9D8B030D-6E8A-4147-A177-3AD203B41FA5}">
                      <a16:colId xmlns:a16="http://schemas.microsoft.com/office/drawing/2014/main" val="1788612375"/>
                    </a:ext>
                  </a:extLst>
                </a:gridCol>
                <a:gridCol w="2790031">
                  <a:extLst>
                    <a:ext uri="{9D8B030D-6E8A-4147-A177-3AD203B41FA5}">
                      <a16:colId xmlns:a16="http://schemas.microsoft.com/office/drawing/2014/main" val="3870463498"/>
                    </a:ext>
                  </a:extLst>
                </a:gridCol>
                <a:gridCol w="2790031">
                  <a:extLst>
                    <a:ext uri="{9D8B030D-6E8A-4147-A177-3AD203B41FA5}">
                      <a16:colId xmlns:a16="http://schemas.microsoft.com/office/drawing/2014/main" val="2707237964"/>
                    </a:ext>
                  </a:extLst>
                </a:gridCol>
                <a:gridCol w="2790031">
                  <a:extLst>
                    <a:ext uri="{9D8B030D-6E8A-4147-A177-3AD203B41FA5}">
                      <a16:colId xmlns:a16="http://schemas.microsoft.com/office/drawing/2014/main" val="140262083"/>
                    </a:ext>
                  </a:extLst>
                </a:gridCol>
              </a:tblGrid>
              <a:tr h="370840">
                <a:tc>
                  <a:txBody>
                    <a:bodyPr/>
                    <a:lstStyle/>
                    <a:p>
                      <a:r>
                        <a:rPr lang="en-US" sz="1600" b="1" i="0" dirty="0">
                          <a:latin typeface="Avenir Next LT Pro Demi" panose="020B0504020202020204" pitchFamily="34" charset="77"/>
                        </a:rPr>
                        <a:t>Table headers goes here</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dirty="0">
                          <a:latin typeface="Avenir Next LT Pro Demi" panose="020B0504020202020204" pitchFamily="34" charset="77"/>
                        </a:rPr>
                        <a:t>Table headers goes here</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dirty="0">
                          <a:latin typeface="Avenir Next LT Pro Demi" panose="020B0504020202020204" pitchFamily="34" charset="77"/>
                        </a:rPr>
                        <a:t>Table headers goes here</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dirty="0">
                          <a:latin typeface="Avenir Next LT Pro Demi" panose="020B0504020202020204" pitchFamily="34" charset="77"/>
                        </a:rPr>
                        <a:t>Table headers goes here</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453831283"/>
                  </a:ext>
                </a:extLst>
              </a:tr>
              <a:tr h="370840">
                <a:tc>
                  <a:txBody>
                    <a:bodyPr/>
                    <a:lstStyle/>
                    <a:p>
                      <a:r>
                        <a:rPr lang="en-US" sz="1400" b="0" i="0" dirty="0">
                          <a:latin typeface="Avenir Next LT Pro" panose="020B0504020202020204" pitchFamily="34" charset="77"/>
                        </a:rPr>
                        <a:t>Table body goes here</a:t>
                      </a:r>
                    </a:p>
                  </a:txBody>
                  <a:tcPr>
                    <a:lnL w="12700" cmpd="sng">
                      <a:noFill/>
                    </a:lnL>
                    <a:lnR w="12700" cmpd="sng">
                      <a:noFill/>
                    </a:lnR>
                    <a:lnT w="38100" cmpd="sng">
                      <a:noFill/>
                    </a:lnT>
                    <a:lnB w="12700" cap="flat" cmpd="sng" algn="ctr">
                      <a:solidFill>
                        <a:schemeClr val="accent6">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b="0" i="0" dirty="0">
                          <a:latin typeface="Avenir Next LT Pro" panose="020B0504020202020204" pitchFamily="34" charset="77"/>
                        </a:rPr>
                        <a:t>Table body goes here</a:t>
                      </a:r>
                    </a:p>
                  </a:txBody>
                  <a:tcPr>
                    <a:lnL w="12700" cmpd="sng">
                      <a:noFill/>
                    </a:lnL>
                    <a:lnR w="12700" cmpd="sng">
                      <a:noFill/>
                    </a:lnR>
                    <a:lnT w="38100" cmpd="sng">
                      <a:noFill/>
                    </a:lnT>
                    <a:lnB w="12700" cap="flat" cmpd="sng" algn="ctr">
                      <a:solidFill>
                        <a:schemeClr val="accent6">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b="0" i="0" dirty="0">
                          <a:latin typeface="Avenir Next LT Pro" panose="020B0504020202020204" pitchFamily="34" charset="77"/>
                        </a:rPr>
                        <a:t>Table body goes here</a:t>
                      </a:r>
                    </a:p>
                  </a:txBody>
                  <a:tcPr>
                    <a:lnL w="12700" cmpd="sng">
                      <a:noFill/>
                    </a:lnL>
                    <a:lnR w="12700" cmpd="sng">
                      <a:noFill/>
                    </a:lnR>
                    <a:lnT w="38100" cmpd="sng">
                      <a:noFill/>
                    </a:lnT>
                    <a:lnB w="12700" cap="flat" cmpd="sng" algn="ctr">
                      <a:solidFill>
                        <a:schemeClr val="accent6">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b="0" i="0" dirty="0">
                          <a:latin typeface="Avenir Next LT Pro" panose="020B0504020202020204" pitchFamily="34" charset="77"/>
                        </a:rPr>
                        <a:t>Table body goes here</a:t>
                      </a:r>
                    </a:p>
                  </a:txBody>
                  <a:tcPr>
                    <a:lnL w="12700" cmpd="sng">
                      <a:noFill/>
                    </a:lnL>
                    <a:lnR w="12700" cmpd="sng">
                      <a:noFill/>
                    </a:lnR>
                    <a:lnT w="38100" cmpd="sng">
                      <a:noFill/>
                    </a:lnT>
                    <a:lnB w="12700" cap="flat" cmpd="sng" algn="ctr">
                      <a:solidFill>
                        <a:schemeClr val="accent6">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8369566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dirty="0">
                          <a:latin typeface="Avenir Next LT Pro" panose="020B0504020202020204" pitchFamily="34" charset="77"/>
                        </a:rPr>
                        <a:t>Table body goes here</a:t>
                      </a:r>
                    </a:p>
                  </a:txBody>
                  <a:tcPr>
                    <a:lnL w="12700" cmpd="sng">
                      <a:noFill/>
                    </a:lnL>
                    <a:lnR w="12700" cmpd="sng">
                      <a:noFill/>
                    </a:lnR>
                    <a:lnT w="12700" cap="flat" cmpd="sng" algn="ctr">
                      <a:solidFill>
                        <a:schemeClr val="accent6">
                          <a:lumMod val="20000"/>
                          <a:lumOff val="80000"/>
                        </a:schemeClr>
                      </a:solidFill>
                      <a:prstDash val="solid"/>
                      <a:round/>
                      <a:headEnd type="none" w="med" len="med"/>
                      <a:tailEnd type="none" w="med" len="med"/>
                    </a:lnT>
                    <a:lnB w="12700" cap="flat" cmpd="sng" algn="ctr">
                      <a:solidFill>
                        <a:schemeClr val="accent6">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dirty="0">
                          <a:latin typeface="Avenir Next LT Pro" panose="020B0504020202020204" pitchFamily="34" charset="77"/>
                        </a:rPr>
                        <a:t>Table body goes here</a:t>
                      </a:r>
                    </a:p>
                  </a:txBody>
                  <a:tcPr>
                    <a:lnL w="12700" cmpd="sng">
                      <a:noFill/>
                    </a:lnL>
                    <a:lnR w="12700" cmpd="sng">
                      <a:noFill/>
                    </a:lnR>
                    <a:lnT w="12700" cap="flat" cmpd="sng" algn="ctr">
                      <a:solidFill>
                        <a:schemeClr val="accent6">
                          <a:lumMod val="20000"/>
                          <a:lumOff val="80000"/>
                        </a:schemeClr>
                      </a:solidFill>
                      <a:prstDash val="solid"/>
                      <a:round/>
                      <a:headEnd type="none" w="med" len="med"/>
                      <a:tailEnd type="none" w="med" len="med"/>
                    </a:lnT>
                    <a:lnB w="12700" cap="flat" cmpd="sng" algn="ctr">
                      <a:solidFill>
                        <a:schemeClr val="accent6">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dirty="0">
                          <a:latin typeface="Avenir Next LT Pro" panose="020B0504020202020204" pitchFamily="34" charset="77"/>
                        </a:rPr>
                        <a:t>Table body goes here</a:t>
                      </a:r>
                    </a:p>
                  </a:txBody>
                  <a:tcPr>
                    <a:lnL w="12700" cmpd="sng">
                      <a:noFill/>
                    </a:lnL>
                    <a:lnR w="12700" cmpd="sng">
                      <a:noFill/>
                    </a:lnR>
                    <a:lnT w="12700" cap="flat" cmpd="sng" algn="ctr">
                      <a:solidFill>
                        <a:schemeClr val="accent6">
                          <a:lumMod val="20000"/>
                          <a:lumOff val="80000"/>
                        </a:schemeClr>
                      </a:solidFill>
                      <a:prstDash val="solid"/>
                      <a:round/>
                      <a:headEnd type="none" w="med" len="med"/>
                      <a:tailEnd type="none" w="med" len="med"/>
                    </a:lnT>
                    <a:lnB w="12700" cap="flat" cmpd="sng" algn="ctr">
                      <a:solidFill>
                        <a:schemeClr val="accent6">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dirty="0">
                          <a:latin typeface="Avenir Next LT Pro" panose="020B0504020202020204" pitchFamily="34" charset="77"/>
                        </a:rPr>
                        <a:t>Table body goes here</a:t>
                      </a:r>
                    </a:p>
                  </a:txBody>
                  <a:tcPr>
                    <a:lnL w="12700" cmpd="sng">
                      <a:noFill/>
                    </a:lnL>
                    <a:lnR w="12700" cmpd="sng">
                      <a:noFill/>
                    </a:lnR>
                    <a:lnT w="12700" cap="flat" cmpd="sng" algn="ctr">
                      <a:solidFill>
                        <a:schemeClr val="accent6">
                          <a:lumMod val="20000"/>
                          <a:lumOff val="80000"/>
                        </a:schemeClr>
                      </a:solidFill>
                      <a:prstDash val="solid"/>
                      <a:round/>
                      <a:headEnd type="none" w="med" len="med"/>
                      <a:tailEnd type="none" w="med" len="med"/>
                    </a:lnT>
                    <a:lnB w="12700" cap="flat" cmpd="sng" algn="ctr">
                      <a:solidFill>
                        <a:schemeClr val="accent6">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3604754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dirty="0">
                          <a:latin typeface="Avenir Next LT Pro" panose="020B0504020202020204" pitchFamily="34" charset="77"/>
                        </a:rPr>
                        <a:t>Table body goes here</a:t>
                      </a:r>
                    </a:p>
                  </a:txBody>
                  <a:tcPr>
                    <a:lnL w="12700" cmpd="sng">
                      <a:noFill/>
                    </a:lnL>
                    <a:lnR w="12700" cmpd="sng">
                      <a:noFill/>
                    </a:lnR>
                    <a:lnT w="12700" cap="flat" cmpd="sng" algn="ctr">
                      <a:solidFill>
                        <a:schemeClr val="accent6">
                          <a:lumMod val="20000"/>
                          <a:lumOff val="80000"/>
                        </a:schemeClr>
                      </a:solidFill>
                      <a:prstDash val="solid"/>
                      <a:round/>
                      <a:headEnd type="none" w="med" len="med"/>
                      <a:tailEnd type="none" w="med" len="med"/>
                    </a:lnT>
                    <a:lnB w="381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dirty="0">
                          <a:latin typeface="Avenir Next LT Pro" panose="020B0504020202020204" pitchFamily="34" charset="77"/>
                        </a:rPr>
                        <a:t>Table body goes here</a:t>
                      </a:r>
                    </a:p>
                  </a:txBody>
                  <a:tcPr>
                    <a:lnL w="12700" cmpd="sng">
                      <a:noFill/>
                    </a:lnL>
                    <a:lnR w="12700" cmpd="sng">
                      <a:noFill/>
                    </a:lnR>
                    <a:lnT w="12700" cap="flat" cmpd="sng" algn="ctr">
                      <a:solidFill>
                        <a:schemeClr val="accent6">
                          <a:lumMod val="20000"/>
                          <a:lumOff val="80000"/>
                        </a:schemeClr>
                      </a:solidFill>
                      <a:prstDash val="solid"/>
                      <a:round/>
                      <a:headEnd type="none" w="med" len="med"/>
                      <a:tailEnd type="none" w="med" len="med"/>
                    </a:lnT>
                    <a:lnB w="381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dirty="0">
                          <a:latin typeface="Avenir Next LT Pro" panose="020B0504020202020204" pitchFamily="34" charset="77"/>
                        </a:rPr>
                        <a:t>Table body goes here</a:t>
                      </a:r>
                    </a:p>
                  </a:txBody>
                  <a:tcPr>
                    <a:lnL w="12700" cmpd="sng">
                      <a:noFill/>
                    </a:lnL>
                    <a:lnR w="12700" cmpd="sng">
                      <a:noFill/>
                    </a:lnR>
                    <a:lnT w="12700" cap="flat" cmpd="sng" algn="ctr">
                      <a:solidFill>
                        <a:schemeClr val="accent6">
                          <a:lumMod val="20000"/>
                          <a:lumOff val="80000"/>
                        </a:schemeClr>
                      </a:solidFill>
                      <a:prstDash val="solid"/>
                      <a:round/>
                      <a:headEnd type="none" w="med" len="med"/>
                      <a:tailEnd type="none" w="med" len="med"/>
                    </a:lnT>
                    <a:lnB w="381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dirty="0">
                          <a:latin typeface="Avenir Next LT Pro" panose="020B0504020202020204" pitchFamily="34" charset="77"/>
                        </a:rPr>
                        <a:t>Table body goes here</a:t>
                      </a:r>
                    </a:p>
                  </a:txBody>
                  <a:tcPr>
                    <a:lnL w="12700" cmpd="sng">
                      <a:noFill/>
                    </a:lnL>
                    <a:lnR w="12700" cmpd="sng">
                      <a:noFill/>
                    </a:lnR>
                    <a:lnT w="12700" cap="flat" cmpd="sng" algn="ctr">
                      <a:solidFill>
                        <a:schemeClr val="accent6">
                          <a:lumMod val="20000"/>
                          <a:lumOff val="80000"/>
                        </a:schemeClr>
                      </a:solidFill>
                      <a:prstDash val="solid"/>
                      <a:round/>
                      <a:headEnd type="none" w="med" len="med"/>
                      <a:tailEnd type="none" w="med" len="med"/>
                    </a:lnT>
                    <a:lnB w="381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0609433"/>
                  </a:ext>
                </a:extLst>
              </a:tr>
            </a:tbl>
          </a:graphicData>
        </a:graphic>
      </p:graphicFrame>
      <p:sp>
        <p:nvSpPr>
          <p:cNvPr id="4" name="Rectangle 3">
            <a:extLst>
              <a:ext uri="{FF2B5EF4-FFF2-40B4-BE49-F238E27FC236}">
                <a16:creationId xmlns:a16="http://schemas.microsoft.com/office/drawing/2014/main" id="{4F3F9E8B-5C8F-380D-799D-DAFFFC4AF4D6}"/>
              </a:ext>
            </a:extLst>
          </p:cNvPr>
          <p:cNvSpPr/>
          <p:nvPr userDrawn="1"/>
        </p:nvSpPr>
        <p:spPr>
          <a:xfrm rot="5400000">
            <a:off x="5733256" y="399256"/>
            <a:ext cx="725489" cy="12192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PH" dirty="0"/>
          </a:p>
        </p:txBody>
      </p:sp>
      <p:pic>
        <p:nvPicPr>
          <p:cNvPr id="6" name="Picture 5" descr="A white text on a black background&#10;&#10;Description automatically generated">
            <a:extLst>
              <a:ext uri="{FF2B5EF4-FFF2-40B4-BE49-F238E27FC236}">
                <a16:creationId xmlns:a16="http://schemas.microsoft.com/office/drawing/2014/main" id="{F0403DF2-5F3F-C872-2C65-F4BAE0D04D8C}"/>
              </a:ext>
            </a:extLst>
          </p:cNvPr>
          <p:cNvPicPr>
            <a:picLocks noChangeAspect="1"/>
          </p:cNvPicPr>
          <p:nvPr userDrawn="1"/>
        </p:nvPicPr>
        <p:blipFill>
          <a:blip r:embed="rId2"/>
          <a:stretch>
            <a:fillRect/>
          </a:stretch>
        </p:blipFill>
        <p:spPr>
          <a:xfrm>
            <a:off x="515937" y="6339039"/>
            <a:ext cx="1191618" cy="312436"/>
          </a:xfrm>
          <a:prstGeom prst="rect">
            <a:avLst/>
          </a:prstGeom>
        </p:spPr>
      </p:pic>
      <p:sp>
        <p:nvSpPr>
          <p:cNvPr id="7" name="Slide Number Placeholder 4">
            <a:extLst>
              <a:ext uri="{FF2B5EF4-FFF2-40B4-BE49-F238E27FC236}">
                <a16:creationId xmlns:a16="http://schemas.microsoft.com/office/drawing/2014/main" id="{525B1BD4-DF1C-0758-96F7-00CB07BD796B}"/>
              </a:ext>
            </a:extLst>
          </p:cNvPr>
          <p:cNvSpPr>
            <a:spLocks noGrp="1"/>
          </p:cNvSpPr>
          <p:nvPr>
            <p:ph type="sldNum" sz="quarter" idx="12"/>
          </p:nvPr>
        </p:nvSpPr>
        <p:spPr>
          <a:xfrm>
            <a:off x="515938" y="6132511"/>
            <a:ext cx="11160126" cy="725489"/>
          </a:xfrm>
        </p:spPr>
        <p:txBody>
          <a:bodyPr/>
          <a:lstStyle>
            <a:lvl1pPr algn="ctr">
              <a:defRPr b="0" i="0">
                <a:solidFill>
                  <a:schemeClr val="bg1"/>
                </a:solidFill>
                <a:latin typeface="Century Gothic" panose="020B0502020202020204" pitchFamily="34" charset="0"/>
              </a:defRPr>
            </a:lvl1pPr>
          </a:lstStyle>
          <a:p>
            <a:fld id="{A0CC8931-872F-3647-9E92-E7C9B75EBB38}" type="slidenum">
              <a:rPr lang="en-US" smtClean="0"/>
              <a:pPr/>
              <a:t>‹#›</a:t>
            </a:fld>
            <a:endParaRPr lang="en-US" dirty="0"/>
          </a:p>
        </p:txBody>
      </p:sp>
      <p:pic>
        <p:nvPicPr>
          <p:cNvPr id="5" name="Picture 4" descr="A close-up of a logo&#10;&#10;Description automatically generated">
            <a:extLst>
              <a:ext uri="{FF2B5EF4-FFF2-40B4-BE49-F238E27FC236}">
                <a16:creationId xmlns:a16="http://schemas.microsoft.com/office/drawing/2014/main" id="{6F2B3C4D-FD12-9C4A-894A-2AD902A9E62C}"/>
              </a:ext>
            </a:extLst>
          </p:cNvPr>
          <p:cNvPicPr>
            <a:picLocks noChangeAspect="1"/>
          </p:cNvPicPr>
          <p:nvPr userDrawn="1"/>
        </p:nvPicPr>
        <p:blipFill>
          <a:blip r:embed="rId3"/>
          <a:stretch>
            <a:fillRect/>
          </a:stretch>
        </p:blipFill>
        <p:spPr>
          <a:xfrm>
            <a:off x="10323484" y="6263075"/>
            <a:ext cx="1352578" cy="464359"/>
          </a:xfrm>
          <a:prstGeom prst="rect">
            <a:avLst/>
          </a:prstGeom>
        </p:spPr>
      </p:pic>
    </p:spTree>
    <p:extLst>
      <p:ext uri="{BB962C8B-B14F-4D97-AF65-F5344CB8AC3E}">
        <p14:creationId xmlns:p14="http://schemas.microsoft.com/office/powerpoint/2010/main" val="2885512601"/>
      </p:ext>
    </p:extLst>
  </p:cSld>
  <p:clrMapOvr>
    <a:masterClrMapping/>
  </p:clrMapOvr>
  <p:extLst>
    <p:ext uri="{DCECCB84-F9BA-43D5-87BE-67443E8EF086}">
      <p15:sldGuideLst xmlns:p15="http://schemas.microsoft.com/office/powerpoint/2012/main">
        <p15:guide id="1" pos="325">
          <p15:clr>
            <a:srgbClr val="FBAE40"/>
          </p15:clr>
        </p15:guide>
        <p15:guide id="2" orient="horz" pos="3974">
          <p15:clr>
            <a:srgbClr val="FBAE40"/>
          </p15:clr>
        </p15:guide>
        <p15:guide id="3" pos="7355">
          <p15:clr>
            <a:srgbClr val="FBAE40"/>
          </p15:clr>
        </p15:guide>
        <p15:guide id="4" orient="horz" pos="346">
          <p15:clr>
            <a:srgbClr val="FBAE40"/>
          </p15:clr>
        </p15:guide>
        <p15:guide id="5" orient="horz" pos="686">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able Slide V1">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D4C02300-7126-AD59-8D4A-C888FB410944}"/>
              </a:ext>
            </a:extLst>
          </p:cNvPr>
          <p:cNvGrpSpPr/>
          <p:nvPr userDrawn="1"/>
        </p:nvGrpSpPr>
        <p:grpSpPr>
          <a:xfrm>
            <a:off x="0" y="3849"/>
            <a:ext cx="12192000" cy="6304876"/>
            <a:chOff x="0" y="3849"/>
            <a:chExt cx="12192000" cy="6304876"/>
          </a:xfrm>
        </p:grpSpPr>
        <p:sp>
          <p:nvSpPr>
            <p:cNvPr id="12" name="Graphic 23">
              <a:extLst>
                <a:ext uri="{FF2B5EF4-FFF2-40B4-BE49-F238E27FC236}">
                  <a16:creationId xmlns:a16="http://schemas.microsoft.com/office/drawing/2014/main" id="{8A908623-484A-5CE5-5956-370F5FFAA082}"/>
                </a:ext>
              </a:extLst>
            </p:cNvPr>
            <p:cNvSpPr/>
            <p:nvPr userDrawn="1"/>
          </p:nvSpPr>
          <p:spPr>
            <a:xfrm rot="10800000">
              <a:off x="8018922" y="1586667"/>
              <a:ext cx="4173078" cy="4722058"/>
            </a:xfrm>
            <a:custGeom>
              <a:avLst/>
              <a:gdLst>
                <a:gd name="connsiteX0" fmla="*/ 7205419 w 7205419"/>
                <a:gd name="connsiteY0" fmla="*/ 0 h 6746862"/>
                <a:gd name="connsiteX1" fmla="*/ 7205419 w 7205419"/>
                <a:gd name="connsiteY1" fmla="*/ 6045563 h 6746862"/>
                <a:gd name="connsiteX2" fmla="*/ 6504109 w 7205419"/>
                <a:gd name="connsiteY2" fmla="*/ 6746863 h 6746862"/>
                <a:gd name="connsiteX3" fmla="*/ 0 w 7205419"/>
                <a:gd name="connsiteY3" fmla="*/ 6746863 h 6746862"/>
              </a:gdLst>
              <a:ahLst/>
              <a:cxnLst>
                <a:cxn ang="0">
                  <a:pos x="connsiteX0" y="connsiteY0"/>
                </a:cxn>
                <a:cxn ang="0">
                  <a:pos x="connsiteX1" y="connsiteY1"/>
                </a:cxn>
                <a:cxn ang="0">
                  <a:pos x="connsiteX2" y="connsiteY2"/>
                </a:cxn>
                <a:cxn ang="0">
                  <a:pos x="connsiteX3" y="connsiteY3"/>
                </a:cxn>
              </a:cxnLst>
              <a:rect l="l" t="t" r="r" b="b"/>
              <a:pathLst>
                <a:path w="7205419" h="6746862">
                  <a:moveTo>
                    <a:pt x="7205419" y="0"/>
                  </a:moveTo>
                  <a:lnTo>
                    <a:pt x="7205419" y="6045563"/>
                  </a:lnTo>
                  <a:cubicBezTo>
                    <a:pt x="7205419" y="6432887"/>
                    <a:pt x="6891440" y="6746863"/>
                    <a:pt x="6504109" y="6746863"/>
                  </a:cubicBezTo>
                  <a:lnTo>
                    <a:pt x="0" y="6746863"/>
                  </a:lnTo>
                </a:path>
              </a:pathLst>
            </a:custGeom>
            <a:noFill/>
            <a:ln w="635000" cap="flat">
              <a:solidFill>
                <a:schemeClr val="bg2">
                  <a:alpha val="20000"/>
                </a:schemeClr>
              </a:solidFill>
              <a:prstDash val="solid"/>
              <a:miter/>
            </a:ln>
          </p:spPr>
          <p:txBody>
            <a:bodyPr rtlCol="0" anchor="ctr"/>
            <a:lstStyle/>
            <a:p>
              <a:endParaRPr lang="en-US" dirty="0"/>
            </a:p>
          </p:txBody>
        </p:sp>
        <p:sp>
          <p:nvSpPr>
            <p:cNvPr id="13" name="Graphic 9">
              <a:extLst>
                <a:ext uri="{FF2B5EF4-FFF2-40B4-BE49-F238E27FC236}">
                  <a16:creationId xmlns:a16="http://schemas.microsoft.com/office/drawing/2014/main" id="{730F816B-B5D6-35F3-C0DF-5981569EA12F}"/>
                </a:ext>
              </a:extLst>
            </p:cNvPr>
            <p:cNvSpPr/>
            <p:nvPr userDrawn="1"/>
          </p:nvSpPr>
          <p:spPr>
            <a:xfrm>
              <a:off x="0" y="3849"/>
              <a:ext cx="11520745" cy="5260608"/>
            </a:xfrm>
            <a:custGeom>
              <a:avLst/>
              <a:gdLst>
                <a:gd name="connsiteX0" fmla="*/ 7205419 w 7205419"/>
                <a:gd name="connsiteY0" fmla="*/ 0 h 6746862"/>
                <a:gd name="connsiteX1" fmla="*/ 7205419 w 7205419"/>
                <a:gd name="connsiteY1" fmla="*/ 6045563 h 6746862"/>
                <a:gd name="connsiteX2" fmla="*/ 6504109 w 7205419"/>
                <a:gd name="connsiteY2" fmla="*/ 6746863 h 6746862"/>
                <a:gd name="connsiteX3" fmla="*/ 0 w 7205419"/>
                <a:gd name="connsiteY3" fmla="*/ 6746863 h 6746862"/>
                <a:gd name="connsiteX0" fmla="*/ 11520745 w 11520745"/>
                <a:gd name="connsiteY0" fmla="*/ 0 h 6746863"/>
                <a:gd name="connsiteX1" fmla="*/ 11520745 w 11520745"/>
                <a:gd name="connsiteY1" fmla="*/ 6045563 h 6746863"/>
                <a:gd name="connsiteX2" fmla="*/ 10819435 w 11520745"/>
                <a:gd name="connsiteY2" fmla="*/ 6746863 h 6746863"/>
                <a:gd name="connsiteX3" fmla="*/ 0 w 11520745"/>
                <a:gd name="connsiteY3" fmla="*/ 6746863 h 6746863"/>
                <a:gd name="connsiteX0" fmla="*/ 11520745 w 11520745"/>
                <a:gd name="connsiteY0" fmla="*/ 0 h 6121221"/>
                <a:gd name="connsiteX1" fmla="*/ 11520745 w 11520745"/>
                <a:gd name="connsiteY1" fmla="*/ 5419921 h 6121221"/>
                <a:gd name="connsiteX2" fmla="*/ 10819435 w 11520745"/>
                <a:gd name="connsiteY2" fmla="*/ 6121221 h 6121221"/>
                <a:gd name="connsiteX3" fmla="*/ 0 w 11520745"/>
                <a:gd name="connsiteY3" fmla="*/ 6121221 h 6121221"/>
                <a:gd name="connsiteX0" fmla="*/ 11520745 w 11520745"/>
                <a:gd name="connsiteY0" fmla="*/ 0 h 5800379"/>
                <a:gd name="connsiteX1" fmla="*/ 11520745 w 11520745"/>
                <a:gd name="connsiteY1" fmla="*/ 5099079 h 5800379"/>
                <a:gd name="connsiteX2" fmla="*/ 10819435 w 11520745"/>
                <a:gd name="connsiteY2" fmla="*/ 5800379 h 5800379"/>
                <a:gd name="connsiteX3" fmla="*/ 0 w 11520745"/>
                <a:gd name="connsiteY3" fmla="*/ 5800379 h 5800379"/>
                <a:gd name="connsiteX0" fmla="*/ 11520745 w 11520745"/>
                <a:gd name="connsiteY0" fmla="*/ 0 h 5864547"/>
                <a:gd name="connsiteX1" fmla="*/ 11520745 w 11520745"/>
                <a:gd name="connsiteY1" fmla="*/ 5163247 h 5864547"/>
                <a:gd name="connsiteX2" fmla="*/ 10819435 w 11520745"/>
                <a:gd name="connsiteY2" fmla="*/ 5864547 h 5864547"/>
                <a:gd name="connsiteX3" fmla="*/ 0 w 11520745"/>
                <a:gd name="connsiteY3" fmla="*/ 5864547 h 5864547"/>
                <a:gd name="connsiteX0" fmla="*/ 11504702 w 11520745"/>
                <a:gd name="connsiteY0" fmla="*/ 0 h 5784336"/>
                <a:gd name="connsiteX1" fmla="*/ 11520745 w 11520745"/>
                <a:gd name="connsiteY1" fmla="*/ 5083036 h 5784336"/>
                <a:gd name="connsiteX2" fmla="*/ 10819435 w 11520745"/>
                <a:gd name="connsiteY2" fmla="*/ 5784336 h 5784336"/>
                <a:gd name="connsiteX3" fmla="*/ 0 w 11520745"/>
                <a:gd name="connsiteY3" fmla="*/ 5784336 h 5784336"/>
                <a:gd name="connsiteX0" fmla="*/ 11504702 w 11520745"/>
                <a:gd name="connsiteY0" fmla="*/ 0 h 5816420"/>
                <a:gd name="connsiteX1" fmla="*/ 11520745 w 11520745"/>
                <a:gd name="connsiteY1" fmla="*/ 5115120 h 5816420"/>
                <a:gd name="connsiteX2" fmla="*/ 10819435 w 11520745"/>
                <a:gd name="connsiteY2" fmla="*/ 5816420 h 5816420"/>
                <a:gd name="connsiteX3" fmla="*/ 0 w 11520745"/>
                <a:gd name="connsiteY3" fmla="*/ 5816420 h 5816420"/>
                <a:gd name="connsiteX0" fmla="*/ 11504702 w 11520745"/>
                <a:gd name="connsiteY0" fmla="*/ 0 h 5260608"/>
                <a:gd name="connsiteX1" fmla="*/ 11520745 w 11520745"/>
                <a:gd name="connsiteY1" fmla="*/ 4559308 h 5260608"/>
                <a:gd name="connsiteX2" fmla="*/ 10819435 w 11520745"/>
                <a:gd name="connsiteY2" fmla="*/ 5260608 h 5260608"/>
                <a:gd name="connsiteX3" fmla="*/ 0 w 11520745"/>
                <a:gd name="connsiteY3" fmla="*/ 5260608 h 5260608"/>
              </a:gdLst>
              <a:ahLst/>
              <a:cxnLst>
                <a:cxn ang="0">
                  <a:pos x="connsiteX0" y="connsiteY0"/>
                </a:cxn>
                <a:cxn ang="0">
                  <a:pos x="connsiteX1" y="connsiteY1"/>
                </a:cxn>
                <a:cxn ang="0">
                  <a:pos x="connsiteX2" y="connsiteY2"/>
                </a:cxn>
                <a:cxn ang="0">
                  <a:pos x="connsiteX3" y="connsiteY3"/>
                </a:cxn>
              </a:cxnLst>
              <a:rect l="l" t="t" r="r" b="b"/>
              <a:pathLst>
                <a:path w="11520745" h="5260608">
                  <a:moveTo>
                    <a:pt x="11504702" y="0"/>
                  </a:moveTo>
                  <a:cubicBezTo>
                    <a:pt x="11510050" y="1694345"/>
                    <a:pt x="11515397" y="2864963"/>
                    <a:pt x="11520745" y="4559308"/>
                  </a:cubicBezTo>
                  <a:cubicBezTo>
                    <a:pt x="11520745" y="4946632"/>
                    <a:pt x="11206766" y="5260608"/>
                    <a:pt x="10819435" y="5260608"/>
                  </a:cubicBezTo>
                  <a:lnTo>
                    <a:pt x="0" y="5260608"/>
                  </a:lnTo>
                </a:path>
              </a:pathLst>
            </a:custGeom>
            <a:noFill/>
            <a:ln w="635000" cap="flat">
              <a:solidFill>
                <a:schemeClr val="bg2">
                  <a:alpha val="20000"/>
                </a:schemeClr>
              </a:solidFill>
              <a:prstDash val="solid"/>
              <a:miter/>
            </a:ln>
          </p:spPr>
          <p:txBody>
            <a:bodyPr rtlCol="0" anchor="ctr"/>
            <a:lstStyle/>
            <a:p>
              <a:endParaRPr lang="en-US" dirty="0"/>
            </a:p>
          </p:txBody>
        </p:sp>
      </p:grpSp>
      <p:sp>
        <p:nvSpPr>
          <p:cNvPr id="2" name="Title 1">
            <a:extLst>
              <a:ext uri="{FF2B5EF4-FFF2-40B4-BE49-F238E27FC236}">
                <a16:creationId xmlns:a16="http://schemas.microsoft.com/office/drawing/2014/main" id="{CF722E98-07EF-57D6-6B84-B253D277F6E2}"/>
              </a:ext>
            </a:extLst>
          </p:cNvPr>
          <p:cNvSpPr>
            <a:spLocks noGrp="1"/>
          </p:cNvSpPr>
          <p:nvPr>
            <p:ph type="title"/>
          </p:nvPr>
        </p:nvSpPr>
        <p:spPr>
          <a:xfrm>
            <a:off x="515937" y="549275"/>
            <a:ext cx="11160125" cy="365125"/>
          </a:xfrm>
        </p:spPr>
        <p:txBody>
          <a:bodyPr lIns="0" tIns="0" rIns="0" bIns="0" anchor="t" anchorCtr="0">
            <a:noAutofit/>
          </a:bodyPr>
          <a:lstStyle>
            <a:lvl1pPr>
              <a:defRPr sz="3200" b="1" i="0">
                <a:solidFill>
                  <a:schemeClr val="accent1"/>
                </a:solidFill>
                <a:latin typeface="Avenir Next LT Pro" panose="020B0504020202020204" pitchFamily="34" charset="77"/>
              </a:defRPr>
            </a:lvl1pPr>
          </a:lstStyle>
          <a:p>
            <a:r>
              <a:rPr lang="en-GB" dirty="0"/>
              <a:t>Click to edit Master title style</a:t>
            </a:r>
            <a:endParaRPr lang="en-US" dirty="0"/>
          </a:p>
        </p:txBody>
      </p:sp>
      <p:graphicFrame>
        <p:nvGraphicFramePr>
          <p:cNvPr id="9" name="Chart 8">
            <a:extLst>
              <a:ext uri="{FF2B5EF4-FFF2-40B4-BE49-F238E27FC236}">
                <a16:creationId xmlns:a16="http://schemas.microsoft.com/office/drawing/2014/main" id="{C48A1603-ED11-A481-29CF-08910F355BA5}"/>
              </a:ext>
            </a:extLst>
          </p:cNvPr>
          <p:cNvGraphicFramePr>
            <a:graphicFrameLocks/>
          </p:cNvGraphicFramePr>
          <p:nvPr userDrawn="1">
            <p:extLst>
              <p:ext uri="{D42A27DB-BD31-4B8C-83A1-F6EECF244321}">
                <p14:modId xmlns:p14="http://schemas.microsoft.com/office/powerpoint/2010/main" val="606333523"/>
              </p:ext>
            </p:extLst>
          </p:nvPr>
        </p:nvGraphicFramePr>
        <p:xfrm>
          <a:off x="502082" y="1089025"/>
          <a:ext cx="6310773" cy="4836959"/>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a:extLst>
              <a:ext uri="{FF2B5EF4-FFF2-40B4-BE49-F238E27FC236}">
                <a16:creationId xmlns:a16="http://schemas.microsoft.com/office/drawing/2014/main" id="{6487394F-97EE-0C93-A8D0-62EDD75DB7AF}"/>
              </a:ext>
            </a:extLst>
          </p:cNvPr>
          <p:cNvSpPr/>
          <p:nvPr userDrawn="1"/>
        </p:nvSpPr>
        <p:spPr>
          <a:xfrm rot="5400000">
            <a:off x="5733256" y="399256"/>
            <a:ext cx="725489" cy="12192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PH" dirty="0"/>
          </a:p>
        </p:txBody>
      </p:sp>
      <p:pic>
        <p:nvPicPr>
          <p:cNvPr id="7" name="Picture 6" descr="A white text on a black background&#10;&#10;Description automatically generated">
            <a:extLst>
              <a:ext uri="{FF2B5EF4-FFF2-40B4-BE49-F238E27FC236}">
                <a16:creationId xmlns:a16="http://schemas.microsoft.com/office/drawing/2014/main" id="{D3429E98-61ED-54A3-BB6A-5336301A6F2F}"/>
              </a:ext>
            </a:extLst>
          </p:cNvPr>
          <p:cNvPicPr>
            <a:picLocks noChangeAspect="1"/>
          </p:cNvPicPr>
          <p:nvPr userDrawn="1"/>
        </p:nvPicPr>
        <p:blipFill>
          <a:blip r:embed="rId3"/>
          <a:stretch>
            <a:fillRect/>
          </a:stretch>
        </p:blipFill>
        <p:spPr>
          <a:xfrm>
            <a:off x="515937" y="6339039"/>
            <a:ext cx="1191618" cy="312436"/>
          </a:xfrm>
          <a:prstGeom prst="rect">
            <a:avLst/>
          </a:prstGeom>
        </p:spPr>
      </p:pic>
      <p:sp>
        <p:nvSpPr>
          <p:cNvPr id="8" name="Slide Number Placeholder 4">
            <a:extLst>
              <a:ext uri="{FF2B5EF4-FFF2-40B4-BE49-F238E27FC236}">
                <a16:creationId xmlns:a16="http://schemas.microsoft.com/office/drawing/2014/main" id="{5BEEA40F-934F-B431-24ED-178EF69EA752}"/>
              </a:ext>
            </a:extLst>
          </p:cNvPr>
          <p:cNvSpPr>
            <a:spLocks noGrp="1"/>
          </p:cNvSpPr>
          <p:nvPr>
            <p:ph type="sldNum" sz="quarter" idx="12"/>
          </p:nvPr>
        </p:nvSpPr>
        <p:spPr>
          <a:xfrm>
            <a:off x="515938" y="6132511"/>
            <a:ext cx="11160126" cy="725489"/>
          </a:xfrm>
        </p:spPr>
        <p:txBody>
          <a:bodyPr/>
          <a:lstStyle>
            <a:lvl1pPr algn="ctr">
              <a:defRPr b="0" i="0">
                <a:solidFill>
                  <a:schemeClr val="bg1"/>
                </a:solidFill>
                <a:latin typeface="Century Gothic" panose="020B0502020202020204" pitchFamily="34" charset="0"/>
              </a:defRPr>
            </a:lvl1pPr>
          </a:lstStyle>
          <a:p>
            <a:fld id="{A0CC8931-872F-3647-9E92-E7C9B75EBB38}" type="slidenum">
              <a:rPr lang="en-US" smtClean="0"/>
              <a:pPr/>
              <a:t>‹#›</a:t>
            </a:fld>
            <a:endParaRPr lang="en-US" dirty="0"/>
          </a:p>
        </p:txBody>
      </p:sp>
      <p:pic>
        <p:nvPicPr>
          <p:cNvPr id="3" name="Picture 2" descr="A close-up of a logo&#10;&#10;Description automatically generated">
            <a:extLst>
              <a:ext uri="{FF2B5EF4-FFF2-40B4-BE49-F238E27FC236}">
                <a16:creationId xmlns:a16="http://schemas.microsoft.com/office/drawing/2014/main" id="{9FB6CAEE-A7D5-7840-1D00-06B6DA38A285}"/>
              </a:ext>
            </a:extLst>
          </p:cNvPr>
          <p:cNvPicPr>
            <a:picLocks noChangeAspect="1"/>
          </p:cNvPicPr>
          <p:nvPr userDrawn="1"/>
        </p:nvPicPr>
        <p:blipFill>
          <a:blip r:embed="rId4"/>
          <a:stretch>
            <a:fillRect/>
          </a:stretch>
        </p:blipFill>
        <p:spPr>
          <a:xfrm>
            <a:off x="10323484" y="6263075"/>
            <a:ext cx="1352578" cy="464359"/>
          </a:xfrm>
          <a:prstGeom prst="rect">
            <a:avLst/>
          </a:prstGeom>
        </p:spPr>
      </p:pic>
    </p:spTree>
    <p:extLst>
      <p:ext uri="{BB962C8B-B14F-4D97-AF65-F5344CB8AC3E}">
        <p14:creationId xmlns:p14="http://schemas.microsoft.com/office/powerpoint/2010/main" val="1462105343"/>
      </p:ext>
    </p:extLst>
  </p:cSld>
  <p:clrMapOvr>
    <a:masterClrMapping/>
  </p:clrMapOvr>
  <p:extLst>
    <p:ext uri="{DCECCB84-F9BA-43D5-87BE-67443E8EF086}">
      <p15:sldGuideLst xmlns:p15="http://schemas.microsoft.com/office/powerpoint/2012/main">
        <p15:guide id="1" pos="325">
          <p15:clr>
            <a:srgbClr val="FBAE40"/>
          </p15:clr>
        </p15:guide>
        <p15:guide id="2" orient="horz" pos="3974">
          <p15:clr>
            <a:srgbClr val="FBAE40"/>
          </p15:clr>
        </p15:guide>
        <p15:guide id="3" pos="7355">
          <p15:clr>
            <a:srgbClr val="FBAE40"/>
          </p15:clr>
        </p15:guide>
        <p15:guide id="4" orient="horz" pos="346">
          <p15:clr>
            <a:srgbClr val="FBAE40"/>
          </p15:clr>
        </p15:guide>
        <p15:guide id="5" orient="horz" pos="68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Section Title Slide V4">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1B0149E-72B8-594A-8F66-5D83BCEE0EE6}"/>
              </a:ext>
            </a:extLst>
          </p:cNvPr>
          <p:cNvPicPr>
            <a:picLocks noChangeAspect="1"/>
          </p:cNvPicPr>
          <p:nvPr userDrawn="1"/>
        </p:nvPicPr>
        <p:blipFill>
          <a:blip r:embed="rId2"/>
          <a:srcRect/>
          <a:stretch/>
        </p:blipFill>
        <p:spPr>
          <a:xfrm>
            <a:off x="0" y="7150"/>
            <a:ext cx="12192000" cy="6857999"/>
          </a:xfrm>
          <a:prstGeom prst="rect">
            <a:avLst/>
          </a:prstGeom>
        </p:spPr>
      </p:pic>
      <p:sp>
        <p:nvSpPr>
          <p:cNvPr id="2" name="TextBox 1">
            <a:extLst>
              <a:ext uri="{FF2B5EF4-FFF2-40B4-BE49-F238E27FC236}">
                <a16:creationId xmlns:a16="http://schemas.microsoft.com/office/drawing/2014/main" id="{B093F0D5-10D8-4840-B280-88AD433FB94C}"/>
              </a:ext>
            </a:extLst>
          </p:cNvPr>
          <p:cNvSpPr txBox="1"/>
          <p:nvPr userDrawn="1"/>
        </p:nvSpPr>
        <p:spPr>
          <a:xfrm>
            <a:off x="515938" y="3234153"/>
            <a:ext cx="4311682" cy="2031325"/>
          </a:xfrm>
          <a:prstGeom prst="rect">
            <a:avLst/>
          </a:prstGeom>
          <a:noFill/>
        </p:spPr>
        <p:txBody>
          <a:bodyPr wrap="square" rtlCol="0">
            <a:spAutoFit/>
          </a:bodyPr>
          <a:lstStyle/>
          <a:p>
            <a:r>
              <a:rPr lang="en-AU" b="0" i="0" dirty="0">
                <a:solidFill>
                  <a:schemeClr val="bg1"/>
                </a:solidFill>
                <a:effectLst/>
                <a:latin typeface="Avenir Next LT Pro" panose="020B0504020202020204" pitchFamily="34" charset="77"/>
              </a:rPr>
              <a:t>I begin today by acknowledging the Traditional Custodians of the land on which we &lt;gather/meet&gt; today, and pay my respects to their Elders past and present. I extend that respect to Aboriginal and Torres Strait Islander peoples here today.</a:t>
            </a:r>
            <a:endParaRPr lang="en-US" b="0" i="0" dirty="0">
              <a:solidFill>
                <a:schemeClr val="bg1"/>
              </a:solidFill>
              <a:latin typeface="Avenir Next LT Pro" panose="020B0504020202020204" pitchFamily="34" charset="77"/>
            </a:endParaRPr>
          </a:p>
        </p:txBody>
      </p:sp>
      <p:sp>
        <p:nvSpPr>
          <p:cNvPr id="10" name="TextBox 9">
            <a:extLst>
              <a:ext uri="{FF2B5EF4-FFF2-40B4-BE49-F238E27FC236}">
                <a16:creationId xmlns:a16="http://schemas.microsoft.com/office/drawing/2014/main" id="{303CF24C-7880-104D-AF8B-86F396302C01}"/>
              </a:ext>
            </a:extLst>
          </p:cNvPr>
          <p:cNvSpPr txBox="1"/>
          <p:nvPr userDrawn="1"/>
        </p:nvSpPr>
        <p:spPr>
          <a:xfrm>
            <a:off x="0" y="7010264"/>
            <a:ext cx="12192000" cy="430887"/>
          </a:xfrm>
          <a:prstGeom prst="rect">
            <a:avLst/>
          </a:prstGeom>
          <a:noFill/>
        </p:spPr>
        <p:txBody>
          <a:bodyPr wrap="square" rtlCol="0">
            <a:spAutoFit/>
          </a:bodyPr>
          <a:lstStyle/>
          <a:p>
            <a:r>
              <a:rPr lang="en-AU" sz="1100" b="1" i="0" dirty="0">
                <a:solidFill>
                  <a:srgbClr val="3A3A44"/>
                </a:solidFill>
                <a:effectLst/>
                <a:latin typeface="Calibri" panose="020F0502020204030204" pitchFamily="34" charset="0"/>
              </a:rPr>
              <a:t>Generic</a:t>
            </a:r>
            <a:r>
              <a:rPr lang="en-AU" sz="1100" b="0" i="0" dirty="0">
                <a:solidFill>
                  <a:srgbClr val="3A3A44"/>
                </a:solidFill>
                <a:effectLst/>
                <a:latin typeface="Calibri" panose="020F0502020204030204" pitchFamily="34" charset="0"/>
              </a:rPr>
              <a:t> — this should be used if you don’t know the name of the people on whose land you are gathered, or if there are disputes about the land (multiple Aboriginal peoples identify as Traditional Custodians for that area). </a:t>
            </a:r>
            <a:endParaRPr lang="en-US" sz="1100" dirty="0"/>
          </a:p>
        </p:txBody>
      </p:sp>
      <p:sp>
        <p:nvSpPr>
          <p:cNvPr id="12" name="TextBox 11">
            <a:extLst>
              <a:ext uri="{FF2B5EF4-FFF2-40B4-BE49-F238E27FC236}">
                <a16:creationId xmlns:a16="http://schemas.microsoft.com/office/drawing/2014/main" id="{42468EB0-5B15-2941-AC71-262ADE10ABEA}"/>
              </a:ext>
            </a:extLst>
          </p:cNvPr>
          <p:cNvSpPr txBox="1"/>
          <p:nvPr userDrawn="1"/>
        </p:nvSpPr>
        <p:spPr>
          <a:xfrm>
            <a:off x="670111" y="7186379"/>
            <a:ext cx="5425889" cy="261610"/>
          </a:xfrm>
          <a:prstGeom prst="rect">
            <a:avLst/>
          </a:prstGeom>
          <a:noFill/>
        </p:spPr>
        <p:txBody>
          <a:bodyPr wrap="square" rtlCol="0">
            <a:spAutoFit/>
          </a:bodyPr>
          <a:lstStyle/>
          <a:p>
            <a:r>
              <a:rPr lang="en-AU" sz="1100" b="1" i="0" dirty="0">
                <a:solidFill>
                  <a:srgbClr val="3A3A44"/>
                </a:solidFill>
                <a:effectLst/>
                <a:latin typeface="Calibri" panose="020F0502020204030204" pitchFamily="34" charset="0"/>
              </a:rPr>
              <a:t>Source: https://www.indigenous.gov.au/contact-us/welcome_acknowledgement-country</a:t>
            </a:r>
            <a:endParaRPr lang="en-US" sz="1100" dirty="0"/>
          </a:p>
        </p:txBody>
      </p:sp>
      <p:sp>
        <p:nvSpPr>
          <p:cNvPr id="14" name="TextBox 13">
            <a:extLst>
              <a:ext uri="{FF2B5EF4-FFF2-40B4-BE49-F238E27FC236}">
                <a16:creationId xmlns:a16="http://schemas.microsoft.com/office/drawing/2014/main" id="{6993DF3C-4A2B-244A-A0DE-86E70EA16A8E}"/>
              </a:ext>
            </a:extLst>
          </p:cNvPr>
          <p:cNvSpPr txBox="1"/>
          <p:nvPr userDrawn="1"/>
        </p:nvSpPr>
        <p:spPr>
          <a:xfrm>
            <a:off x="515938" y="2320686"/>
            <a:ext cx="8426244" cy="830997"/>
          </a:xfrm>
          <a:prstGeom prst="rect">
            <a:avLst/>
          </a:prstGeom>
          <a:noFill/>
        </p:spPr>
        <p:txBody>
          <a:bodyPr wrap="square">
            <a:spAutoFit/>
          </a:bodyPr>
          <a:lstStyle/>
          <a:p>
            <a:r>
              <a:rPr lang="en-GB" sz="2400" b="1" i="0" dirty="0">
                <a:solidFill>
                  <a:schemeClr val="bg1"/>
                </a:solidFill>
                <a:latin typeface="Avenir Next LT Pro" panose="020B0504020202020204" pitchFamily="34" charset="77"/>
              </a:rPr>
              <a:t>Acknowledgement of Country</a:t>
            </a:r>
            <a:br>
              <a:rPr lang="en-GB" sz="2400" b="1" i="0" dirty="0">
                <a:solidFill>
                  <a:schemeClr val="bg1"/>
                </a:solidFill>
                <a:latin typeface="Avenir Next LT Pro" panose="020B0504020202020204" pitchFamily="34" charset="77"/>
              </a:rPr>
            </a:br>
            <a:endParaRPr lang="en-US" sz="2400" b="1" i="0" dirty="0">
              <a:solidFill>
                <a:schemeClr val="bg1"/>
              </a:solidFill>
              <a:latin typeface="Avenir Next LT Pro" panose="020B0504020202020204" pitchFamily="34" charset="77"/>
            </a:endParaRPr>
          </a:p>
        </p:txBody>
      </p:sp>
    </p:spTree>
    <p:extLst>
      <p:ext uri="{BB962C8B-B14F-4D97-AF65-F5344CB8AC3E}">
        <p14:creationId xmlns:p14="http://schemas.microsoft.com/office/powerpoint/2010/main" val="306580350"/>
      </p:ext>
    </p:extLst>
  </p:cSld>
  <p:clrMapOvr>
    <a:masterClrMapping/>
  </p:clrMapOvr>
  <p:extLst>
    <p:ext uri="{DCECCB84-F9BA-43D5-87BE-67443E8EF086}">
      <p15:sldGuideLst xmlns:p15="http://schemas.microsoft.com/office/powerpoint/2012/main">
        <p15:guide id="1" orient="horz" pos="346">
          <p15:clr>
            <a:srgbClr val="FBAE40"/>
          </p15:clr>
        </p15:guide>
        <p15:guide id="2" pos="325">
          <p15:clr>
            <a:srgbClr val="FBAE40"/>
          </p15:clr>
        </p15:guide>
        <p15:guide id="3" pos="7355">
          <p15:clr>
            <a:srgbClr val="FBAE40"/>
          </p15:clr>
        </p15:guide>
        <p15:guide id="4" orient="horz" pos="397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9_Section Title Slide V4">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1B0149E-72B8-594A-8F66-5D83BCEE0EE6}"/>
              </a:ext>
            </a:extLst>
          </p:cNvPr>
          <p:cNvPicPr>
            <a:picLocks noChangeAspect="1"/>
          </p:cNvPicPr>
          <p:nvPr userDrawn="1"/>
        </p:nvPicPr>
        <p:blipFill>
          <a:blip r:embed="rId2"/>
          <a:srcRect/>
          <a:stretch/>
        </p:blipFill>
        <p:spPr>
          <a:xfrm>
            <a:off x="1" y="7150"/>
            <a:ext cx="12191998" cy="6857999"/>
          </a:xfrm>
          <a:prstGeom prst="rect">
            <a:avLst/>
          </a:prstGeom>
        </p:spPr>
      </p:pic>
      <p:sp>
        <p:nvSpPr>
          <p:cNvPr id="2" name="TextBox 1">
            <a:extLst>
              <a:ext uri="{FF2B5EF4-FFF2-40B4-BE49-F238E27FC236}">
                <a16:creationId xmlns:a16="http://schemas.microsoft.com/office/drawing/2014/main" id="{B093F0D5-10D8-4840-B280-88AD433FB94C}"/>
              </a:ext>
            </a:extLst>
          </p:cNvPr>
          <p:cNvSpPr txBox="1"/>
          <p:nvPr userDrawn="1"/>
        </p:nvSpPr>
        <p:spPr>
          <a:xfrm>
            <a:off x="515938" y="3234153"/>
            <a:ext cx="5749850" cy="1477328"/>
          </a:xfrm>
          <a:prstGeom prst="rect">
            <a:avLst/>
          </a:prstGeom>
          <a:noFill/>
        </p:spPr>
        <p:txBody>
          <a:bodyPr wrap="square" rtlCol="0">
            <a:spAutoFit/>
          </a:bodyPr>
          <a:lstStyle/>
          <a:p>
            <a:r>
              <a:rPr lang="en-AU" b="0" i="0" dirty="0">
                <a:solidFill>
                  <a:schemeClr val="bg1"/>
                </a:solidFill>
                <a:effectLst/>
                <a:latin typeface="Avenir Next LT Pro" panose="020B0504020202020204" pitchFamily="34" charset="77"/>
              </a:rPr>
              <a:t>I begin today by acknowledging the Traditional Custodians of the land on which we &lt;gather/meet&gt; today, and pay my respects to their Elders past and present. I extend that respect to Aboriginal and Torres Strait Islander peoples here today.</a:t>
            </a:r>
            <a:endParaRPr lang="en-US" b="0" i="0" dirty="0">
              <a:solidFill>
                <a:schemeClr val="bg1"/>
              </a:solidFill>
              <a:latin typeface="Avenir Next LT Pro" panose="020B0504020202020204" pitchFamily="34" charset="77"/>
            </a:endParaRPr>
          </a:p>
        </p:txBody>
      </p:sp>
      <p:sp>
        <p:nvSpPr>
          <p:cNvPr id="10" name="TextBox 9">
            <a:extLst>
              <a:ext uri="{FF2B5EF4-FFF2-40B4-BE49-F238E27FC236}">
                <a16:creationId xmlns:a16="http://schemas.microsoft.com/office/drawing/2014/main" id="{303CF24C-7880-104D-AF8B-86F396302C01}"/>
              </a:ext>
            </a:extLst>
          </p:cNvPr>
          <p:cNvSpPr txBox="1"/>
          <p:nvPr userDrawn="1"/>
        </p:nvSpPr>
        <p:spPr>
          <a:xfrm>
            <a:off x="0" y="7010264"/>
            <a:ext cx="12192000" cy="430887"/>
          </a:xfrm>
          <a:prstGeom prst="rect">
            <a:avLst/>
          </a:prstGeom>
          <a:noFill/>
        </p:spPr>
        <p:txBody>
          <a:bodyPr wrap="square" rtlCol="0">
            <a:spAutoFit/>
          </a:bodyPr>
          <a:lstStyle/>
          <a:p>
            <a:r>
              <a:rPr lang="en-AU" sz="1100" b="1" i="0" dirty="0">
                <a:solidFill>
                  <a:srgbClr val="3A3A44"/>
                </a:solidFill>
                <a:effectLst/>
                <a:latin typeface="Calibri" panose="020F0502020204030204" pitchFamily="34" charset="0"/>
              </a:rPr>
              <a:t>Generic</a:t>
            </a:r>
            <a:r>
              <a:rPr lang="en-AU" sz="1100" b="0" i="0" dirty="0">
                <a:solidFill>
                  <a:srgbClr val="3A3A44"/>
                </a:solidFill>
                <a:effectLst/>
                <a:latin typeface="Calibri" panose="020F0502020204030204" pitchFamily="34" charset="0"/>
              </a:rPr>
              <a:t> — this should be used if you don’t know the name of the people on whose land you are gathered, or if there are disputes about the land (multiple Aboriginal peoples identify as Traditional Custodians for that area). </a:t>
            </a:r>
            <a:endParaRPr lang="en-US" sz="1100" dirty="0"/>
          </a:p>
        </p:txBody>
      </p:sp>
      <p:sp>
        <p:nvSpPr>
          <p:cNvPr id="12" name="TextBox 11">
            <a:extLst>
              <a:ext uri="{FF2B5EF4-FFF2-40B4-BE49-F238E27FC236}">
                <a16:creationId xmlns:a16="http://schemas.microsoft.com/office/drawing/2014/main" id="{42468EB0-5B15-2941-AC71-262ADE10ABEA}"/>
              </a:ext>
            </a:extLst>
          </p:cNvPr>
          <p:cNvSpPr txBox="1"/>
          <p:nvPr userDrawn="1"/>
        </p:nvSpPr>
        <p:spPr>
          <a:xfrm>
            <a:off x="670111" y="7186379"/>
            <a:ext cx="5425889" cy="261610"/>
          </a:xfrm>
          <a:prstGeom prst="rect">
            <a:avLst/>
          </a:prstGeom>
          <a:noFill/>
        </p:spPr>
        <p:txBody>
          <a:bodyPr wrap="square" rtlCol="0">
            <a:spAutoFit/>
          </a:bodyPr>
          <a:lstStyle/>
          <a:p>
            <a:r>
              <a:rPr lang="en-AU" sz="1100" b="1" i="0" dirty="0">
                <a:solidFill>
                  <a:srgbClr val="3A3A44"/>
                </a:solidFill>
                <a:effectLst/>
                <a:latin typeface="Calibri" panose="020F0502020204030204" pitchFamily="34" charset="0"/>
              </a:rPr>
              <a:t>Source: https://www.indigenous.gov.au/contact-us/welcome_acknowledgement-country</a:t>
            </a:r>
            <a:endParaRPr lang="en-US" sz="1100" dirty="0"/>
          </a:p>
        </p:txBody>
      </p:sp>
      <p:sp>
        <p:nvSpPr>
          <p:cNvPr id="14" name="TextBox 13">
            <a:extLst>
              <a:ext uri="{FF2B5EF4-FFF2-40B4-BE49-F238E27FC236}">
                <a16:creationId xmlns:a16="http://schemas.microsoft.com/office/drawing/2014/main" id="{6993DF3C-4A2B-244A-A0DE-86E70EA16A8E}"/>
              </a:ext>
            </a:extLst>
          </p:cNvPr>
          <p:cNvSpPr txBox="1"/>
          <p:nvPr userDrawn="1"/>
        </p:nvSpPr>
        <p:spPr>
          <a:xfrm>
            <a:off x="515938" y="2320686"/>
            <a:ext cx="8426244" cy="830997"/>
          </a:xfrm>
          <a:prstGeom prst="rect">
            <a:avLst/>
          </a:prstGeom>
          <a:noFill/>
        </p:spPr>
        <p:txBody>
          <a:bodyPr wrap="square">
            <a:spAutoFit/>
          </a:bodyPr>
          <a:lstStyle/>
          <a:p>
            <a:r>
              <a:rPr lang="en-GB" sz="2400" b="1" i="0" dirty="0">
                <a:solidFill>
                  <a:schemeClr val="bg1"/>
                </a:solidFill>
                <a:latin typeface="Avenir Next LT Pro" panose="020B0504020202020204" pitchFamily="34" charset="77"/>
              </a:rPr>
              <a:t>Acknowledgement of Country</a:t>
            </a:r>
            <a:br>
              <a:rPr lang="en-GB" sz="2400" b="1" i="0" dirty="0">
                <a:solidFill>
                  <a:schemeClr val="bg1"/>
                </a:solidFill>
                <a:latin typeface="Avenir Next LT Pro" panose="020B0504020202020204" pitchFamily="34" charset="77"/>
              </a:rPr>
            </a:br>
            <a:endParaRPr lang="en-US" sz="2400" b="1" i="0" dirty="0">
              <a:solidFill>
                <a:schemeClr val="bg1"/>
              </a:solidFill>
              <a:latin typeface="Avenir Next LT Pro" panose="020B0504020202020204" pitchFamily="34" charset="77"/>
            </a:endParaRPr>
          </a:p>
        </p:txBody>
      </p:sp>
    </p:spTree>
    <p:extLst>
      <p:ext uri="{BB962C8B-B14F-4D97-AF65-F5344CB8AC3E}">
        <p14:creationId xmlns:p14="http://schemas.microsoft.com/office/powerpoint/2010/main" val="1474427592"/>
      </p:ext>
    </p:extLst>
  </p:cSld>
  <p:clrMapOvr>
    <a:masterClrMapping/>
  </p:clrMapOvr>
  <p:extLst>
    <p:ext uri="{DCECCB84-F9BA-43D5-87BE-67443E8EF086}">
      <p15:sldGuideLst xmlns:p15="http://schemas.microsoft.com/office/powerpoint/2012/main">
        <p15:guide id="1" orient="horz" pos="346">
          <p15:clr>
            <a:srgbClr val="FBAE40"/>
          </p15:clr>
        </p15:guide>
        <p15:guide id="2" pos="325">
          <p15:clr>
            <a:srgbClr val="FBAE40"/>
          </p15:clr>
        </p15:guide>
        <p15:guide id="3" pos="7355">
          <p15:clr>
            <a:srgbClr val="FBAE40"/>
          </p15:clr>
        </p15:guide>
        <p15:guide id="4" orient="horz" pos="397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Section Title Slide V4">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8929031-E3D6-CD4C-A143-6C3DC93B0546}"/>
              </a:ext>
            </a:extLst>
          </p:cNvPr>
          <p:cNvPicPr>
            <a:picLocks noChangeAspect="1"/>
          </p:cNvPicPr>
          <p:nvPr userDrawn="1"/>
        </p:nvPicPr>
        <p:blipFill>
          <a:blip r:embed="rId2"/>
          <a:srcRect/>
          <a:stretch/>
        </p:blipFill>
        <p:spPr>
          <a:xfrm>
            <a:off x="0" y="7150"/>
            <a:ext cx="12192000" cy="6857999"/>
          </a:xfrm>
          <a:prstGeom prst="rect">
            <a:avLst/>
          </a:prstGeom>
        </p:spPr>
      </p:pic>
      <p:sp>
        <p:nvSpPr>
          <p:cNvPr id="2" name="TextBox 1">
            <a:extLst>
              <a:ext uri="{FF2B5EF4-FFF2-40B4-BE49-F238E27FC236}">
                <a16:creationId xmlns:a16="http://schemas.microsoft.com/office/drawing/2014/main" id="{B093F0D5-10D8-4840-B280-88AD433FB94C}"/>
              </a:ext>
            </a:extLst>
          </p:cNvPr>
          <p:cNvSpPr txBox="1"/>
          <p:nvPr userDrawn="1"/>
        </p:nvSpPr>
        <p:spPr>
          <a:xfrm>
            <a:off x="515938" y="3234153"/>
            <a:ext cx="4156915" cy="2585323"/>
          </a:xfrm>
          <a:prstGeom prst="rect">
            <a:avLst/>
          </a:prstGeom>
          <a:noFill/>
        </p:spPr>
        <p:txBody>
          <a:bodyPr wrap="square" rtlCol="0">
            <a:spAutoFit/>
          </a:bodyPr>
          <a:lstStyle/>
          <a:p>
            <a:r>
              <a:rPr lang="en-AU" b="0" i="0" dirty="0">
                <a:solidFill>
                  <a:schemeClr val="bg1"/>
                </a:solidFill>
                <a:effectLst/>
                <a:latin typeface="Avenir Next LT Pro" panose="020B0504020202020204" pitchFamily="34" charset="77"/>
              </a:rPr>
              <a:t>I begin today by acknowledging the &lt;insert name of people here (e.g. Ngunnawal)&gt; people, Traditional Custodians of the land on which we &lt;gather/meet&gt; today, and pay my respects to their Elders past and present. I extend that respect to Aboriginal and Torres Strait Islander peoples here today.</a:t>
            </a:r>
            <a:endParaRPr lang="en-US" b="0" i="0" dirty="0">
              <a:solidFill>
                <a:schemeClr val="bg1"/>
              </a:solidFill>
              <a:latin typeface="Avenir Next LT Pro" panose="020B0504020202020204" pitchFamily="34" charset="77"/>
            </a:endParaRPr>
          </a:p>
        </p:txBody>
      </p:sp>
      <p:sp>
        <p:nvSpPr>
          <p:cNvPr id="8" name="TextBox 7">
            <a:extLst>
              <a:ext uri="{FF2B5EF4-FFF2-40B4-BE49-F238E27FC236}">
                <a16:creationId xmlns:a16="http://schemas.microsoft.com/office/drawing/2014/main" id="{DF018EBF-5499-5F4F-989C-9F2092D3FA95}"/>
              </a:ext>
            </a:extLst>
          </p:cNvPr>
          <p:cNvSpPr txBox="1"/>
          <p:nvPr userDrawn="1"/>
        </p:nvSpPr>
        <p:spPr>
          <a:xfrm>
            <a:off x="0" y="6913652"/>
            <a:ext cx="12192000" cy="261610"/>
          </a:xfrm>
          <a:prstGeom prst="rect">
            <a:avLst/>
          </a:prstGeom>
          <a:noFill/>
        </p:spPr>
        <p:txBody>
          <a:bodyPr wrap="square" rtlCol="0">
            <a:spAutoFit/>
          </a:bodyPr>
          <a:lstStyle/>
          <a:p>
            <a:r>
              <a:rPr lang="en-AU" sz="1100" b="1" i="0" dirty="0">
                <a:solidFill>
                  <a:srgbClr val="3A3A44"/>
                </a:solidFill>
                <a:effectLst/>
                <a:latin typeface="Calibri" panose="020F0502020204030204" pitchFamily="34" charset="0"/>
              </a:rPr>
              <a:t>Specific </a:t>
            </a:r>
            <a:r>
              <a:rPr lang="en-AU" sz="1100" b="0" i="0" dirty="0">
                <a:solidFill>
                  <a:srgbClr val="3A3A44"/>
                </a:solidFill>
                <a:effectLst/>
                <a:latin typeface="Calibri" panose="020F0502020204030204" pitchFamily="34" charset="0"/>
              </a:rPr>
              <a:t>— this should be used where there are no disputes and you know the name of the people on whose land you are gathered.</a:t>
            </a:r>
            <a:endParaRPr lang="en-US" sz="1100" dirty="0"/>
          </a:p>
        </p:txBody>
      </p:sp>
      <p:sp>
        <p:nvSpPr>
          <p:cNvPr id="10" name="TextBox 9">
            <a:extLst>
              <a:ext uri="{FF2B5EF4-FFF2-40B4-BE49-F238E27FC236}">
                <a16:creationId xmlns:a16="http://schemas.microsoft.com/office/drawing/2014/main" id="{ECAB0DF9-567C-474A-9619-2E5A75947FD2}"/>
              </a:ext>
            </a:extLst>
          </p:cNvPr>
          <p:cNvSpPr txBox="1"/>
          <p:nvPr userDrawn="1"/>
        </p:nvSpPr>
        <p:spPr>
          <a:xfrm>
            <a:off x="0" y="7081641"/>
            <a:ext cx="5425889" cy="261610"/>
          </a:xfrm>
          <a:prstGeom prst="rect">
            <a:avLst/>
          </a:prstGeom>
          <a:noFill/>
        </p:spPr>
        <p:txBody>
          <a:bodyPr wrap="square" rtlCol="0">
            <a:spAutoFit/>
          </a:bodyPr>
          <a:lstStyle/>
          <a:p>
            <a:r>
              <a:rPr lang="en-AU" sz="1100" b="1" i="0" dirty="0">
                <a:solidFill>
                  <a:srgbClr val="3A3A44"/>
                </a:solidFill>
                <a:effectLst/>
                <a:latin typeface="Calibri" panose="020F0502020204030204" pitchFamily="34" charset="0"/>
              </a:rPr>
              <a:t>Source: https://www.indigenous.gov.au/contact-us/welcome_acknowledgement-country</a:t>
            </a:r>
            <a:endParaRPr lang="en-US" sz="1100" dirty="0"/>
          </a:p>
        </p:txBody>
      </p:sp>
      <p:sp>
        <p:nvSpPr>
          <p:cNvPr id="12" name="TextBox 11">
            <a:extLst>
              <a:ext uri="{FF2B5EF4-FFF2-40B4-BE49-F238E27FC236}">
                <a16:creationId xmlns:a16="http://schemas.microsoft.com/office/drawing/2014/main" id="{A83F3F7C-0C59-4144-B38E-07275757F893}"/>
              </a:ext>
            </a:extLst>
          </p:cNvPr>
          <p:cNvSpPr txBox="1"/>
          <p:nvPr userDrawn="1"/>
        </p:nvSpPr>
        <p:spPr>
          <a:xfrm>
            <a:off x="515938" y="2320686"/>
            <a:ext cx="8426244" cy="830997"/>
          </a:xfrm>
          <a:prstGeom prst="rect">
            <a:avLst/>
          </a:prstGeom>
          <a:noFill/>
        </p:spPr>
        <p:txBody>
          <a:bodyPr wrap="square">
            <a:spAutoFit/>
          </a:bodyPr>
          <a:lstStyle/>
          <a:p>
            <a:r>
              <a:rPr lang="en-GB" sz="2400" b="1" i="0" dirty="0">
                <a:solidFill>
                  <a:schemeClr val="bg1"/>
                </a:solidFill>
                <a:latin typeface="Avenir Next LT Pro" panose="020B0504020202020204" pitchFamily="34" charset="77"/>
              </a:rPr>
              <a:t>Acknowledgement of Country</a:t>
            </a:r>
            <a:br>
              <a:rPr lang="en-GB" sz="2400" b="1" i="0" dirty="0">
                <a:solidFill>
                  <a:schemeClr val="bg1"/>
                </a:solidFill>
                <a:latin typeface="Avenir Next LT Pro" panose="020B0504020202020204" pitchFamily="34" charset="77"/>
              </a:rPr>
            </a:br>
            <a:endParaRPr lang="en-US" sz="2400" b="1" i="0" dirty="0">
              <a:solidFill>
                <a:schemeClr val="bg1"/>
              </a:solidFill>
              <a:latin typeface="Avenir Next LT Pro" panose="020B0504020202020204" pitchFamily="34" charset="77"/>
            </a:endParaRPr>
          </a:p>
        </p:txBody>
      </p:sp>
    </p:spTree>
    <p:extLst>
      <p:ext uri="{BB962C8B-B14F-4D97-AF65-F5344CB8AC3E}">
        <p14:creationId xmlns:p14="http://schemas.microsoft.com/office/powerpoint/2010/main" val="1564363942"/>
      </p:ext>
    </p:extLst>
  </p:cSld>
  <p:clrMapOvr>
    <a:masterClrMapping/>
  </p:clrMapOvr>
  <p:extLst>
    <p:ext uri="{DCECCB84-F9BA-43D5-87BE-67443E8EF086}">
      <p15:sldGuideLst xmlns:p15="http://schemas.microsoft.com/office/powerpoint/2012/main">
        <p15:guide id="1" orient="horz" pos="346">
          <p15:clr>
            <a:srgbClr val="FBAE40"/>
          </p15:clr>
        </p15:guide>
        <p15:guide id="2" pos="325">
          <p15:clr>
            <a:srgbClr val="FBAE40"/>
          </p15:clr>
        </p15:guide>
        <p15:guide id="3" pos="7355">
          <p15:clr>
            <a:srgbClr val="FBAE40"/>
          </p15:clr>
        </p15:guide>
        <p15:guide id="4" orient="horz" pos="397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0_Section Title Slide V4">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1B0149E-72B8-594A-8F66-5D83BCEE0EE6}"/>
              </a:ext>
            </a:extLst>
          </p:cNvPr>
          <p:cNvPicPr>
            <a:picLocks noChangeAspect="1"/>
          </p:cNvPicPr>
          <p:nvPr userDrawn="1"/>
        </p:nvPicPr>
        <p:blipFill>
          <a:blip r:embed="rId2"/>
          <a:srcRect/>
          <a:stretch/>
        </p:blipFill>
        <p:spPr>
          <a:xfrm>
            <a:off x="1" y="1"/>
            <a:ext cx="12191998" cy="6857998"/>
          </a:xfrm>
          <a:prstGeom prst="rect">
            <a:avLst/>
          </a:prstGeom>
        </p:spPr>
      </p:pic>
      <p:sp>
        <p:nvSpPr>
          <p:cNvPr id="14" name="TextBox 13">
            <a:extLst>
              <a:ext uri="{FF2B5EF4-FFF2-40B4-BE49-F238E27FC236}">
                <a16:creationId xmlns:a16="http://schemas.microsoft.com/office/drawing/2014/main" id="{6993DF3C-4A2B-244A-A0DE-86E70EA16A8E}"/>
              </a:ext>
            </a:extLst>
          </p:cNvPr>
          <p:cNvSpPr txBox="1"/>
          <p:nvPr userDrawn="1"/>
        </p:nvSpPr>
        <p:spPr>
          <a:xfrm>
            <a:off x="515938" y="2320686"/>
            <a:ext cx="8426244" cy="830997"/>
          </a:xfrm>
          <a:prstGeom prst="rect">
            <a:avLst/>
          </a:prstGeom>
          <a:noFill/>
        </p:spPr>
        <p:txBody>
          <a:bodyPr wrap="square">
            <a:spAutoFit/>
          </a:bodyPr>
          <a:lstStyle/>
          <a:p>
            <a:r>
              <a:rPr lang="en-GB" sz="2400" b="1" i="0" dirty="0">
                <a:solidFill>
                  <a:schemeClr val="bg1"/>
                </a:solidFill>
                <a:latin typeface="Avenir Next LT Pro" panose="020B0504020202020204" pitchFamily="34" charset="77"/>
              </a:rPr>
              <a:t>Acknowledgement of Country</a:t>
            </a:r>
            <a:br>
              <a:rPr lang="en-GB" sz="2400" b="1" i="0" dirty="0">
                <a:solidFill>
                  <a:schemeClr val="bg1"/>
                </a:solidFill>
                <a:latin typeface="Avenir Next LT Pro" panose="020B0504020202020204" pitchFamily="34" charset="77"/>
              </a:rPr>
            </a:br>
            <a:endParaRPr lang="en-US" sz="2400" b="1" i="0" dirty="0">
              <a:solidFill>
                <a:schemeClr val="bg1"/>
              </a:solidFill>
              <a:latin typeface="Avenir Next LT Pro" panose="020B0504020202020204" pitchFamily="34" charset="77"/>
            </a:endParaRPr>
          </a:p>
        </p:txBody>
      </p:sp>
      <p:sp>
        <p:nvSpPr>
          <p:cNvPr id="7" name="TextBox 6">
            <a:extLst>
              <a:ext uri="{FF2B5EF4-FFF2-40B4-BE49-F238E27FC236}">
                <a16:creationId xmlns:a16="http://schemas.microsoft.com/office/drawing/2014/main" id="{C562337B-8E4F-9D42-9DA0-A01AB784C697}"/>
              </a:ext>
            </a:extLst>
          </p:cNvPr>
          <p:cNvSpPr txBox="1"/>
          <p:nvPr userDrawn="1"/>
        </p:nvSpPr>
        <p:spPr>
          <a:xfrm>
            <a:off x="515938" y="3234153"/>
            <a:ext cx="5670070" cy="1754326"/>
          </a:xfrm>
          <a:prstGeom prst="rect">
            <a:avLst/>
          </a:prstGeom>
          <a:noFill/>
        </p:spPr>
        <p:txBody>
          <a:bodyPr wrap="square" rtlCol="0">
            <a:spAutoFit/>
          </a:bodyPr>
          <a:lstStyle/>
          <a:p>
            <a:r>
              <a:rPr lang="en-AU" b="0" i="0" dirty="0">
                <a:solidFill>
                  <a:schemeClr val="bg1"/>
                </a:solidFill>
                <a:effectLst/>
                <a:latin typeface="Avenir Next LT Pro" panose="020B0504020202020204" pitchFamily="34" charset="77"/>
              </a:rPr>
              <a:t>I begin today by acknowledging the &lt;insert name of people here (e.g. Ngunnawal)&gt; people, Traditional Custodians of the land on which we &lt;gather/meet&gt; today, and pay my respects to their Elders past and present. I extend that respect to Aboriginal and Torres Strait Islander peoples here today.</a:t>
            </a:r>
            <a:endParaRPr lang="en-US" b="0" i="0" dirty="0">
              <a:solidFill>
                <a:schemeClr val="bg1"/>
              </a:solidFill>
              <a:latin typeface="Avenir Next LT Pro" panose="020B0504020202020204" pitchFamily="34" charset="77"/>
            </a:endParaRPr>
          </a:p>
        </p:txBody>
      </p:sp>
      <p:sp>
        <p:nvSpPr>
          <p:cNvPr id="8" name="TextBox 7">
            <a:extLst>
              <a:ext uri="{FF2B5EF4-FFF2-40B4-BE49-F238E27FC236}">
                <a16:creationId xmlns:a16="http://schemas.microsoft.com/office/drawing/2014/main" id="{28CC63CE-D89F-964F-99DB-71817782C933}"/>
              </a:ext>
            </a:extLst>
          </p:cNvPr>
          <p:cNvSpPr txBox="1"/>
          <p:nvPr userDrawn="1"/>
        </p:nvSpPr>
        <p:spPr>
          <a:xfrm>
            <a:off x="0" y="6913652"/>
            <a:ext cx="12192000" cy="261610"/>
          </a:xfrm>
          <a:prstGeom prst="rect">
            <a:avLst/>
          </a:prstGeom>
          <a:noFill/>
        </p:spPr>
        <p:txBody>
          <a:bodyPr wrap="square" rtlCol="0">
            <a:spAutoFit/>
          </a:bodyPr>
          <a:lstStyle/>
          <a:p>
            <a:r>
              <a:rPr lang="en-AU" sz="1100" b="1" i="0" dirty="0">
                <a:solidFill>
                  <a:srgbClr val="3A3A44"/>
                </a:solidFill>
                <a:effectLst/>
                <a:latin typeface="Calibri" panose="020F0502020204030204" pitchFamily="34" charset="0"/>
              </a:rPr>
              <a:t>Specific </a:t>
            </a:r>
            <a:r>
              <a:rPr lang="en-AU" sz="1100" b="0" i="0" dirty="0">
                <a:solidFill>
                  <a:srgbClr val="3A3A44"/>
                </a:solidFill>
                <a:effectLst/>
                <a:latin typeface="Calibri" panose="020F0502020204030204" pitchFamily="34" charset="0"/>
              </a:rPr>
              <a:t>— this should be used where there are no disputes and you know the name of the people on whose land you are gathered.</a:t>
            </a:r>
            <a:endParaRPr lang="en-US" sz="1100" dirty="0"/>
          </a:p>
        </p:txBody>
      </p:sp>
      <p:sp>
        <p:nvSpPr>
          <p:cNvPr id="11" name="TextBox 10">
            <a:extLst>
              <a:ext uri="{FF2B5EF4-FFF2-40B4-BE49-F238E27FC236}">
                <a16:creationId xmlns:a16="http://schemas.microsoft.com/office/drawing/2014/main" id="{64387C5E-A744-B949-AA50-789ADA9E7098}"/>
              </a:ext>
            </a:extLst>
          </p:cNvPr>
          <p:cNvSpPr txBox="1"/>
          <p:nvPr userDrawn="1"/>
        </p:nvSpPr>
        <p:spPr>
          <a:xfrm>
            <a:off x="0" y="7081641"/>
            <a:ext cx="5425889" cy="261610"/>
          </a:xfrm>
          <a:prstGeom prst="rect">
            <a:avLst/>
          </a:prstGeom>
          <a:noFill/>
        </p:spPr>
        <p:txBody>
          <a:bodyPr wrap="square" rtlCol="0">
            <a:spAutoFit/>
          </a:bodyPr>
          <a:lstStyle/>
          <a:p>
            <a:r>
              <a:rPr lang="en-AU" sz="1100" b="1" i="0" dirty="0">
                <a:solidFill>
                  <a:srgbClr val="3A3A44"/>
                </a:solidFill>
                <a:effectLst/>
                <a:latin typeface="Calibri" panose="020F0502020204030204" pitchFamily="34" charset="0"/>
              </a:rPr>
              <a:t>Source: https://www.indigenous.gov.au/contact-us/welcome_acknowledgement-country</a:t>
            </a:r>
            <a:endParaRPr lang="en-US" sz="1100" dirty="0"/>
          </a:p>
        </p:txBody>
      </p:sp>
    </p:spTree>
    <p:extLst>
      <p:ext uri="{BB962C8B-B14F-4D97-AF65-F5344CB8AC3E}">
        <p14:creationId xmlns:p14="http://schemas.microsoft.com/office/powerpoint/2010/main" val="2561181568"/>
      </p:ext>
    </p:extLst>
  </p:cSld>
  <p:clrMapOvr>
    <a:masterClrMapping/>
  </p:clrMapOvr>
  <p:extLst>
    <p:ext uri="{DCECCB84-F9BA-43D5-87BE-67443E8EF086}">
      <p15:sldGuideLst xmlns:p15="http://schemas.microsoft.com/office/powerpoint/2012/main">
        <p15:guide id="1" orient="horz" pos="346">
          <p15:clr>
            <a:srgbClr val="FBAE40"/>
          </p15:clr>
        </p15:guide>
        <p15:guide id="2" pos="325">
          <p15:clr>
            <a:srgbClr val="FBAE40"/>
          </p15:clr>
        </p15:guide>
        <p15:guide id="3" pos="7355">
          <p15:clr>
            <a:srgbClr val="FBAE40"/>
          </p15:clr>
        </p15:guide>
        <p15:guide id="4" orient="horz" pos="397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Section Title Slide V4">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52F3A19-3624-554E-B9B4-30F7AD3F808A}"/>
              </a:ext>
            </a:extLst>
          </p:cNvPr>
          <p:cNvPicPr>
            <a:picLocks noChangeAspect="1"/>
          </p:cNvPicPr>
          <p:nvPr userDrawn="1"/>
        </p:nvPicPr>
        <p:blipFill>
          <a:blip r:embed="rId2"/>
          <a:srcRect/>
          <a:stretch/>
        </p:blipFill>
        <p:spPr>
          <a:xfrm>
            <a:off x="0" y="7150"/>
            <a:ext cx="12192000" cy="6857999"/>
          </a:xfrm>
          <a:prstGeom prst="rect">
            <a:avLst/>
          </a:prstGeom>
        </p:spPr>
      </p:pic>
      <p:sp>
        <p:nvSpPr>
          <p:cNvPr id="2" name="TextBox 1">
            <a:extLst>
              <a:ext uri="{FF2B5EF4-FFF2-40B4-BE49-F238E27FC236}">
                <a16:creationId xmlns:a16="http://schemas.microsoft.com/office/drawing/2014/main" id="{B093F0D5-10D8-4840-B280-88AD433FB94C}"/>
              </a:ext>
            </a:extLst>
          </p:cNvPr>
          <p:cNvSpPr txBox="1"/>
          <p:nvPr userDrawn="1"/>
        </p:nvSpPr>
        <p:spPr>
          <a:xfrm>
            <a:off x="515938" y="3234153"/>
            <a:ext cx="4332223" cy="2585323"/>
          </a:xfrm>
          <a:prstGeom prst="rect">
            <a:avLst/>
          </a:prstGeom>
          <a:noFill/>
        </p:spPr>
        <p:txBody>
          <a:bodyPr wrap="square" rtlCol="0">
            <a:spAutoFit/>
          </a:bodyPr>
          <a:lstStyle/>
          <a:p>
            <a:r>
              <a:rPr lang="en-AU" b="0" i="0" dirty="0">
                <a:solidFill>
                  <a:schemeClr val="bg1"/>
                </a:solidFill>
                <a:effectLst/>
                <a:latin typeface="Avenir Next LT Pro" panose="020B0504020202020204" pitchFamily="34" charset="77"/>
              </a:rPr>
              <a:t>In the spirit of reconciliation the [organisation] acknowledges the Traditional Custodians of country throughout Australia and their connections to land, sea and community. We pay our respect to their Elders past and present and extend that respect to all Aboriginal and Torres Strait Islander peoples today.</a:t>
            </a:r>
            <a:endParaRPr lang="en-US" b="0" i="0" dirty="0">
              <a:solidFill>
                <a:schemeClr val="bg1"/>
              </a:solidFill>
              <a:latin typeface="Avenir Next LT Pro" panose="020B0504020202020204" pitchFamily="34" charset="77"/>
            </a:endParaRPr>
          </a:p>
        </p:txBody>
      </p:sp>
      <p:sp>
        <p:nvSpPr>
          <p:cNvPr id="11" name="TextBox 10">
            <a:extLst>
              <a:ext uri="{FF2B5EF4-FFF2-40B4-BE49-F238E27FC236}">
                <a16:creationId xmlns:a16="http://schemas.microsoft.com/office/drawing/2014/main" id="{0F1CE1ED-32B6-024A-8DD0-79CD9DD9D5F2}"/>
              </a:ext>
            </a:extLst>
          </p:cNvPr>
          <p:cNvSpPr txBox="1"/>
          <p:nvPr userDrawn="1"/>
        </p:nvSpPr>
        <p:spPr>
          <a:xfrm>
            <a:off x="-77322" y="6947619"/>
            <a:ext cx="4572000" cy="261610"/>
          </a:xfrm>
          <a:prstGeom prst="rect">
            <a:avLst/>
          </a:prstGeom>
          <a:noFill/>
        </p:spPr>
        <p:txBody>
          <a:bodyPr wrap="square" rtlCol="0">
            <a:spAutoFit/>
          </a:bodyPr>
          <a:lstStyle/>
          <a:p>
            <a:r>
              <a:rPr lang="en-AU" sz="1100" b="1" i="0" dirty="0">
                <a:solidFill>
                  <a:srgbClr val="3A3A44"/>
                </a:solidFill>
                <a:effectLst/>
                <a:latin typeface="Calibri" panose="020F0502020204030204" pitchFamily="34" charset="0"/>
              </a:rPr>
              <a:t>General (Australia wide – webinar / website / printed material)</a:t>
            </a:r>
            <a:r>
              <a:rPr lang="en-AU" sz="1100" b="0" i="0" dirty="0">
                <a:solidFill>
                  <a:srgbClr val="3A3A44"/>
                </a:solidFill>
                <a:effectLst/>
                <a:latin typeface="Calibri" panose="020F0502020204030204" pitchFamily="34" charset="0"/>
              </a:rPr>
              <a:t> </a:t>
            </a:r>
            <a:endParaRPr lang="en-US" sz="1100" dirty="0"/>
          </a:p>
        </p:txBody>
      </p:sp>
      <p:sp>
        <p:nvSpPr>
          <p:cNvPr id="12" name="TextBox 11">
            <a:extLst>
              <a:ext uri="{FF2B5EF4-FFF2-40B4-BE49-F238E27FC236}">
                <a16:creationId xmlns:a16="http://schemas.microsoft.com/office/drawing/2014/main" id="{58D2F148-3EF1-7B47-A83D-B937D1784AFE}"/>
              </a:ext>
            </a:extLst>
          </p:cNvPr>
          <p:cNvSpPr txBox="1"/>
          <p:nvPr userDrawn="1"/>
        </p:nvSpPr>
        <p:spPr>
          <a:xfrm>
            <a:off x="3684276" y="6947619"/>
            <a:ext cx="5425889" cy="261610"/>
          </a:xfrm>
          <a:prstGeom prst="rect">
            <a:avLst/>
          </a:prstGeom>
          <a:noFill/>
        </p:spPr>
        <p:txBody>
          <a:bodyPr wrap="square" rtlCol="0">
            <a:spAutoFit/>
          </a:bodyPr>
          <a:lstStyle/>
          <a:p>
            <a:r>
              <a:rPr lang="en-AU" sz="1100" b="1" i="0" dirty="0">
                <a:solidFill>
                  <a:srgbClr val="3A3A44"/>
                </a:solidFill>
                <a:effectLst/>
                <a:latin typeface="Calibri" panose="020F0502020204030204" pitchFamily="34" charset="0"/>
              </a:rPr>
              <a:t>Source: https://www.indigenous.gov.au/contact-us/welcome_acknowledgement-country</a:t>
            </a:r>
            <a:endParaRPr lang="en-US" sz="1100" dirty="0"/>
          </a:p>
        </p:txBody>
      </p:sp>
      <p:sp>
        <p:nvSpPr>
          <p:cNvPr id="14" name="TextBox 13">
            <a:extLst>
              <a:ext uri="{FF2B5EF4-FFF2-40B4-BE49-F238E27FC236}">
                <a16:creationId xmlns:a16="http://schemas.microsoft.com/office/drawing/2014/main" id="{7F8A09C3-DBA4-C445-A6CE-CB8EF07839C3}"/>
              </a:ext>
            </a:extLst>
          </p:cNvPr>
          <p:cNvSpPr txBox="1"/>
          <p:nvPr userDrawn="1"/>
        </p:nvSpPr>
        <p:spPr>
          <a:xfrm>
            <a:off x="515938" y="2320686"/>
            <a:ext cx="8426244" cy="830997"/>
          </a:xfrm>
          <a:prstGeom prst="rect">
            <a:avLst/>
          </a:prstGeom>
          <a:noFill/>
        </p:spPr>
        <p:txBody>
          <a:bodyPr wrap="square">
            <a:spAutoFit/>
          </a:bodyPr>
          <a:lstStyle/>
          <a:p>
            <a:r>
              <a:rPr lang="en-GB" sz="2400" b="1" i="0" dirty="0">
                <a:solidFill>
                  <a:schemeClr val="bg1"/>
                </a:solidFill>
                <a:latin typeface="Avenir Next LT Pro" panose="020B0504020202020204" pitchFamily="34" charset="77"/>
              </a:rPr>
              <a:t>Acknowledgement of Country</a:t>
            </a:r>
            <a:br>
              <a:rPr lang="en-GB" sz="2400" b="1" i="0" dirty="0">
                <a:solidFill>
                  <a:schemeClr val="bg1"/>
                </a:solidFill>
                <a:latin typeface="Avenir Next LT Pro" panose="020B0504020202020204" pitchFamily="34" charset="77"/>
              </a:rPr>
            </a:br>
            <a:endParaRPr lang="en-US" sz="2400" b="1" i="0" dirty="0">
              <a:solidFill>
                <a:schemeClr val="bg1"/>
              </a:solidFill>
              <a:latin typeface="Avenir Next LT Pro" panose="020B0504020202020204" pitchFamily="34" charset="77"/>
            </a:endParaRPr>
          </a:p>
        </p:txBody>
      </p:sp>
    </p:spTree>
    <p:extLst>
      <p:ext uri="{BB962C8B-B14F-4D97-AF65-F5344CB8AC3E}">
        <p14:creationId xmlns:p14="http://schemas.microsoft.com/office/powerpoint/2010/main" val="1517623163"/>
      </p:ext>
    </p:extLst>
  </p:cSld>
  <p:clrMapOvr>
    <a:masterClrMapping/>
  </p:clrMapOvr>
  <p:extLst>
    <p:ext uri="{DCECCB84-F9BA-43D5-87BE-67443E8EF086}">
      <p15:sldGuideLst xmlns:p15="http://schemas.microsoft.com/office/powerpoint/2012/main">
        <p15:guide id="1" orient="horz" pos="346">
          <p15:clr>
            <a:srgbClr val="FBAE40"/>
          </p15:clr>
        </p15:guide>
        <p15:guide id="2" pos="325">
          <p15:clr>
            <a:srgbClr val="FBAE40"/>
          </p15:clr>
        </p15:guide>
        <p15:guide id="3" pos="7355">
          <p15:clr>
            <a:srgbClr val="FBAE40"/>
          </p15:clr>
        </p15:guide>
        <p15:guide id="4" orient="horz" pos="397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1_Section Title Slide V4">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1B0149E-72B8-594A-8F66-5D83BCEE0EE6}"/>
              </a:ext>
            </a:extLst>
          </p:cNvPr>
          <p:cNvPicPr>
            <a:picLocks noChangeAspect="1"/>
          </p:cNvPicPr>
          <p:nvPr userDrawn="1"/>
        </p:nvPicPr>
        <p:blipFill>
          <a:blip r:embed="rId2"/>
          <a:srcRect/>
          <a:stretch/>
        </p:blipFill>
        <p:spPr>
          <a:xfrm>
            <a:off x="1" y="7150"/>
            <a:ext cx="12191998" cy="6857998"/>
          </a:xfrm>
          <a:prstGeom prst="rect">
            <a:avLst/>
          </a:prstGeom>
        </p:spPr>
      </p:pic>
      <p:sp>
        <p:nvSpPr>
          <p:cNvPr id="14" name="TextBox 13">
            <a:extLst>
              <a:ext uri="{FF2B5EF4-FFF2-40B4-BE49-F238E27FC236}">
                <a16:creationId xmlns:a16="http://schemas.microsoft.com/office/drawing/2014/main" id="{6993DF3C-4A2B-244A-A0DE-86E70EA16A8E}"/>
              </a:ext>
            </a:extLst>
          </p:cNvPr>
          <p:cNvSpPr txBox="1"/>
          <p:nvPr userDrawn="1"/>
        </p:nvSpPr>
        <p:spPr>
          <a:xfrm>
            <a:off x="515938" y="2320686"/>
            <a:ext cx="8426244" cy="830997"/>
          </a:xfrm>
          <a:prstGeom prst="rect">
            <a:avLst/>
          </a:prstGeom>
          <a:noFill/>
        </p:spPr>
        <p:txBody>
          <a:bodyPr wrap="square">
            <a:spAutoFit/>
          </a:bodyPr>
          <a:lstStyle/>
          <a:p>
            <a:r>
              <a:rPr lang="en-GB" sz="2400" b="1" i="0" dirty="0">
                <a:solidFill>
                  <a:schemeClr val="bg1"/>
                </a:solidFill>
                <a:latin typeface="Avenir Next LT Pro" panose="020B0504020202020204" pitchFamily="34" charset="77"/>
              </a:rPr>
              <a:t>Acknowledgement of Country</a:t>
            </a:r>
            <a:br>
              <a:rPr lang="en-GB" sz="2400" b="1" i="0" dirty="0">
                <a:solidFill>
                  <a:schemeClr val="bg1"/>
                </a:solidFill>
                <a:latin typeface="Avenir Next LT Pro" panose="020B0504020202020204" pitchFamily="34" charset="77"/>
              </a:rPr>
            </a:br>
            <a:endParaRPr lang="en-US" sz="2400" b="1" i="0" dirty="0">
              <a:solidFill>
                <a:schemeClr val="bg1"/>
              </a:solidFill>
              <a:latin typeface="Avenir Next LT Pro" panose="020B0504020202020204" pitchFamily="34" charset="77"/>
            </a:endParaRPr>
          </a:p>
        </p:txBody>
      </p:sp>
      <p:sp>
        <p:nvSpPr>
          <p:cNvPr id="8" name="TextBox 7">
            <a:extLst>
              <a:ext uri="{FF2B5EF4-FFF2-40B4-BE49-F238E27FC236}">
                <a16:creationId xmlns:a16="http://schemas.microsoft.com/office/drawing/2014/main" id="{4BDED914-25AA-414C-AC31-531563BB4884}"/>
              </a:ext>
            </a:extLst>
          </p:cNvPr>
          <p:cNvSpPr txBox="1"/>
          <p:nvPr userDrawn="1"/>
        </p:nvSpPr>
        <p:spPr>
          <a:xfrm>
            <a:off x="515938" y="3234153"/>
            <a:ext cx="5271171" cy="2031325"/>
          </a:xfrm>
          <a:prstGeom prst="rect">
            <a:avLst/>
          </a:prstGeom>
          <a:noFill/>
        </p:spPr>
        <p:txBody>
          <a:bodyPr wrap="square" rtlCol="0">
            <a:spAutoFit/>
          </a:bodyPr>
          <a:lstStyle/>
          <a:p>
            <a:r>
              <a:rPr lang="en-AU" b="0" i="0" dirty="0">
                <a:solidFill>
                  <a:schemeClr val="bg1"/>
                </a:solidFill>
                <a:effectLst/>
                <a:latin typeface="Avenir Next LT Pro" panose="020B0504020202020204" pitchFamily="34" charset="77"/>
              </a:rPr>
              <a:t>In the spirit of reconciliation the [organisation] acknowledges the Traditional Custodians of country throughout Australia and their connections to land, sea and community. We pay our respect to their Elders past and present and extend that respect to all Aboriginal and Torres Strait Islander peoples today.</a:t>
            </a:r>
            <a:endParaRPr lang="en-US" b="0" i="0" dirty="0">
              <a:solidFill>
                <a:schemeClr val="bg1"/>
              </a:solidFill>
              <a:latin typeface="Avenir Next LT Pro" panose="020B0504020202020204" pitchFamily="34" charset="77"/>
            </a:endParaRPr>
          </a:p>
        </p:txBody>
      </p:sp>
      <p:sp>
        <p:nvSpPr>
          <p:cNvPr id="15" name="TextBox 14">
            <a:extLst>
              <a:ext uri="{FF2B5EF4-FFF2-40B4-BE49-F238E27FC236}">
                <a16:creationId xmlns:a16="http://schemas.microsoft.com/office/drawing/2014/main" id="{90163220-8BE5-914D-B356-5E781E40CAB5}"/>
              </a:ext>
            </a:extLst>
          </p:cNvPr>
          <p:cNvSpPr txBox="1"/>
          <p:nvPr userDrawn="1"/>
        </p:nvSpPr>
        <p:spPr>
          <a:xfrm>
            <a:off x="-77322" y="6947619"/>
            <a:ext cx="4572000" cy="261610"/>
          </a:xfrm>
          <a:prstGeom prst="rect">
            <a:avLst/>
          </a:prstGeom>
          <a:noFill/>
        </p:spPr>
        <p:txBody>
          <a:bodyPr wrap="square" rtlCol="0">
            <a:spAutoFit/>
          </a:bodyPr>
          <a:lstStyle/>
          <a:p>
            <a:r>
              <a:rPr lang="en-AU" sz="1100" b="1" i="0" dirty="0">
                <a:solidFill>
                  <a:srgbClr val="3A3A44"/>
                </a:solidFill>
                <a:effectLst/>
                <a:latin typeface="Calibri" panose="020F0502020204030204" pitchFamily="34" charset="0"/>
              </a:rPr>
              <a:t>General (Australia wide – webinar / website / printed material)</a:t>
            </a:r>
            <a:r>
              <a:rPr lang="en-AU" sz="1100" b="0" i="0" dirty="0">
                <a:solidFill>
                  <a:srgbClr val="3A3A44"/>
                </a:solidFill>
                <a:effectLst/>
                <a:latin typeface="Calibri" panose="020F0502020204030204" pitchFamily="34" charset="0"/>
              </a:rPr>
              <a:t> </a:t>
            </a:r>
            <a:endParaRPr lang="en-US" sz="1100" dirty="0"/>
          </a:p>
        </p:txBody>
      </p:sp>
      <p:sp>
        <p:nvSpPr>
          <p:cNvPr id="16" name="TextBox 15">
            <a:extLst>
              <a:ext uri="{FF2B5EF4-FFF2-40B4-BE49-F238E27FC236}">
                <a16:creationId xmlns:a16="http://schemas.microsoft.com/office/drawing/2014/main" id="{9754C5EC-7D9D-7B47-993B-A1024EFA35C7}"/>
              </a:ext>
            </a:extLst>
          </p:cNvPr>
          <p:cNvSpPr txBox="1"/>
          <p:nvPr userDrawn="1"/>
        </p:nvSpPr>
        <p:spPr>
          <a:xfrm>
            <a:off x="3684276" y="6947619"/>
            <a:ext cx="5425889" cy="261610"/>
          </a:xfrm>
          <a:prstGeom prst="rect">
            <a:avLst/>
          </a:prstGeom>
          <a:noFill/>
        </p:spPr>
        <p:txBody>
          <a:bodyPr wrap="square" rtlCol="0">
            <a:spAutoFit/>
          </a:bodyPr>
          <a:lstStyle/>
          <a:p>
            <a:r>
              <a:rPr lang="en-AU" sz="1100" b="1" i="0" dirty="0">
                <a:solidFill>
                  <a:srgbClr val="3A3A44"/>
                </a:solidFill>
                <a:effectLst/>
                <a:latin typeface="Calibri" panose="020F0502020204030204" pitchFamily="34" charset="0"/>
              </a:rPr>
              <a:t>Source: https://www.indigenous.gov.au/contact-us/welcome_acknowledgement-country</a:t>
            </a:r>
            <a:endParaRPr lang="en-US" sz="1100" dirty="0"/>
          </a:p>
        </p:txBody>
      </p:sp>
    </p:spTree>
    <p:extLst>
      <p:ext uri="{BB962C8B-B14F-4D97-AF65-F5344CB8AC3E}">
        <p14:creationId xmlns:p14="http://schemas.microsoft.com/office/powerpoint/2010/main" val="2297742121"/>
      </p:ext>
    </p:extLst>
  </p:cSld>
  <p:clrMapOvr>
    <a:masterClrMapping/>
  </p:clrMapOvr>
  <p:extLst>
    <p:ext uri="{DCECCB84-F9BA-43D5-87BE-67443E8EF086}">
      <p15:sldGuideLst xmlns:p15="http://schemas.microsoft.com/office/powerpoint/2012/main">
        <p15:guide id="1" orient="horz" pos="346">
          <p15:clr>
            <a:srgbClr val="FBAE40"/>
          </p15:clr>
        </p15:guide>
        <p15:guide id="2" pos="325">
          <p15:clr>
            <a:srgbClr val="FBAE40"/>
          </p15:clr>
        </p15:guide>
        <p15:guide id="3" pos="7355">
          <p15:clr>
            <a:srgbClr val="FBAE40"/>
          </p15:clr>
        </p15:guide>
        <p15:guide id="4" orient="horz" pos="397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Section Title Slide V4">
    <p:spTree>
      <p:nvGrpSpPr>
        <p:cNvPr id="1" name=""/>
        <p:cNvGrpSpPr/>
        <p:nvPr/>
      </p:nvGrpSpPr>
      <p:grpSpPr>
        <a:xfrm>
          <a:off x="0" y="0"/>
          <a:ext cx="0" cy="0"/>
          <a:chOff x="0" y="0"/>
          <a:chExt cx="0" cy="0"/>
        </a:xfrm>
      </p:grpSpPr>
      <p:pic>
        <p:nvPicPr>
          <p:cNvPr id="3" name="Picture 2" descr="A group of people standing in an office&#10;&#10;Description automatically generated">
            <a:extLst>
              <a:ext uri="{FF2B5EF4-FFF2-40B4-BE49-F238E27FC236}">
                <a16:creationId xmlns:a16="http://schemas.microsoft.com/office/drawing/2014/main" id="{8086E3D7-AFC3-AB4D-895C-A4AA3B7A8F28}"/>
              </a:ext>
            </a:extLst>
          </p:cNvPr>
          <p:cNvPicPr>
            <a:picLocks noChangeAspect="1"/>
          </p:cNvPicPr>
          <p:nvPr userDrawn="1"/>
        </p:nvPicPr>
        <p:blipFill>
          <a:blip r:embed="rId2"/>
          <a:stretch>
            <a:fillRect/>
          </a:stretch>
        </p:blipFill>
        <p:spPr>
          <a:xfrm>
            <a:off x="3412735" y="4467"/>
            <a:ext cx="10293433" cy="6858000"/>
          </a:xfrm>
          <a:prstGeom prst="rect">
            <a:avLst/>
          </a:prstGeom>
        </p:spPr>
      </p:pic>
      <p:sp>
        <p:nvSpPr>
          <p:cNvPr id="4" name="Round Single Corner of Rectangle 3">
            <a:extLst>
              <a:ext uri="{FF2B5EF4-FFF2-40B4-BE49-F238E27FC236}">
                <a16:creationId xmlns:a16="http://schemas.microsoft.com/office/drawing/2014/main" id="{5A9D55F2-1E2D-36FB-F1E5-0E6B13E115C8}"/>
              </a:ext>
            </a:extLst>
          </p:cNvPr>
          <p:cNvSpPr/>
          <p:nvPr userDrawn="1"/>
        </p:nvSpPr>
        <p:spPr>
          <a:xfrm rot="5400000">
            <a:off x="-777957" y="777956"/>
            <a:ext cx="6872299" cy="5316387"/>
          </a:xfrm>
          <a:prstGeom prst="round1Rect">
            <a:avLst>
              <a:gd name="adj" fmla="val 11550"/>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Title 1">
            <a:extLst>
              <a:ext uri="{FF2B5EF4-FFF2-40B4-BE49-F238E27FC236}">
                <a16:creationId xmlns:a16="http://schemas.microsoft.com/office/drawing/2014/main" id="{DF496463-B260-C08A-5023-92D9C880CFE0}"/>
              </a:ext>
            </a:extLst>
          </p:cNvPr>
          <p:cNvSpPr>
            <a:spLocks noGrp="1"/>
          </p:cNvSpPr>
          <p:nvPr>
            <p:ph type="ctrTitle" hasCustomPrompt="1"/>
          </p:nvPr>
        </p:nvSpPr>
        <p:spPr>
          <a:xfrm>
            <a:off x="515938" y="2202484"/>
            <a:ext cx="4800449" cy="1226516"/>
          </a:xfrm>
        </p:spPr>
        <p:txBody>
          <a:bodyPr lIns="0" tIns="0" rIns="0" bIns="0" anchor="t" anchorCtr="0">
            <a:noAutofit/>
          </a:bodyPr>
          <a:lstStyle>
            <a:lvl1pPr algn="l">
              <a:defRPr sz="4400" b="1" i="0">
                <a:solidFill>
                  <a:schemeClr val="bg1"/>
                </a:solidFill>
                <a:latin typeface="Avenir Next LT Pro Demi" panose="020B0504020202020204" pitchFamily="34" charset="77"/>
              </a:defRPr>
            </a:lvl1pPr>
          </a:lstStyle>
          <a:p>
            <a:r>
              <a:rPr lang="en-GB" dirty="0"/>
              <a:t>Section title </a:t>
            </a:r>
            <a:br>
              <a:rPr lang="en-GB" dirty="0"/>
            </a:br>
            <a:r>
              <a:rPr lang="en-GB" dirty="0"/>
              <a:t>goes here</a:t>
            </a:r>
            <a:endParaRPr lang="en-US" dirty="0"/>
          </a:p>
        </p:txBody>
      </p:sp>
    </p:spTree>
    <p:extLst>
      <p:ext uri="{BB962C8B-B14F-4D97-AF65-F5344CB8AC3E}">
        <p14:creationId xmlns:p14="http://schemas.microsoft.com/office/powerpoint/2010/main" val="1408087403"/>
      </p:ext>
    </p:extLst>
  </p:cSld>
  <p:clrMapOvr>
    <a:masterClrMapping/>
  </p:clrMapOvr>
  <p:extLst>
    <p:ext uri="{DCECCB84-F9BA-43D5-87BE-67443E8EF086}">
      <p15:sldGuideLst xmlns:p15="http://schemas.microsoft.com/office/powerpoint/2012/main">
        <p15:guide id="1" orient="horz" pos="346">
          <p15:clr>
            <a:srgbClr val="FBAE40"/>
          </p15:clr>
        </p15:guide>
        <p15:guide id="2" pos="325">
          <p15:clr>
            <a:srgbClr val="FBAE40"/>
          </p15:clr>
        </p15:guide>
        <p15:guide id="3" pos="7355">
          <p15:clr>
            <a:srgbClr val="FBAE40"/>
          </p15:clr>
        </p15:guide>
        <p15:guide id="4" orient="horz" pos="397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0355F40-1C62-6B00-DC29-34CB2D2D58E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4" name="Date Placeholder 3">
            <a:extLst>
              <a:ext uri="{FF2B5EF4-FFF2-40B4-BE49-F238E27FC236}">
                <a16:creationId xmlns:a16="http://schemas.microsoft.com/office/drawing/2014/main" id="{96CC5174-F441-5D96-2597-BAF347C265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NeueHaasGroteskDisp Pro" panose="020B0504020202020204" pitchFamily="34" charset="77"/>
              </a:defRPr>
            </a:lvl1pPr>
          </a:lstStyle>
          <a:p>
            <a:endParaRPr lang="en-US" dirty="0"/>
          </a:p>
        </p:txBody>
      </p:sp>
      <p:sp>
        <p:nvSpPr>
          <p:cNvPr id="5" name="Footer Placeholder 4">
            <a:extLst>
              <a:ext uri="{FF2B5EF4-FFF2-40B4-BE49-F238E27FC236}">
                <a16:creationId xmlns:a16="http://schemas.microsoft.com/office/drawing/2014/main" id="{127DFF1A-BCDC-A084-E1AB-D82B3EF937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NeueHaasGroteskDisp Pro" panose="020B0504020202020204" pitchFamily="34" charset="77"/>
              </a:defRPr>
            </a:lvl1pPr>
          </a:lstStyle>
          <a:p>
            <a:endParaRPr lang="en-US" dirty="0"/>
          </a:p>
        </p:txBody>
      </p:sp>
      <p:sp>
        <p:nvSpPr>
          <p:cNvPr id="6" name="Slide Number Placeholder 5">
            <a:extLst>
              <a:ext uri="{FF2B5EF4-FFF2-40B4-BE49-F238E27FC236}">
                <a16:creationId xmlns:a16="http://schemas.microsoft.com/office/drawing/2014/main" id="{88F88FD0-9A7F-005E-4119-0DDF08DB87F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NeueHaasGroteskDisp Pro" panose="020B0504020202020204" pitchFamily="34" charset="77"/>
              </a:defRPr>
            </a:lvl1pPr>
          </a:lstStyle>
          <a:p>
            <a:fld id="{A0CC8931-872F-3647-9E92-E7C9B75EBB38}" type="slidenum">
              <a:rPr lang="en-US" smtClean="0"/>
              <a:pPr/>
              <a:t>‹#›</a:t>
            </a:fld>
            <a:endParaRPr lang="en-US" dirty="0"/>
          </a:p>
        </p:txBody>
      </p:sp>
      <p:sp>
        <p:nvSpPr>
          <p:cNvPr id="7" name="Text Placeholder 6">
            <a:extLst>
              <a:ext uri="{FF2B5EF4-FFF2-40B4-BE49-F238E27FC236}">
                <a16:creationId xmlns:a16="http://schemas.microsoft.com/office/drawing/2014/main" id="{E574DF42-A0D3-9BB6-1A13-DDE59C034D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71513326"/>
      </p:ext>
    </p:extLst>
  </p:cSld>
  <p:clrMap bg1="lt1" tx1="dk1" bg2="lt2" tx2="dk2" accent1="accent1" accent2="accent2" accent3="accent3" accent4="accent4" accent5="accent5" accent6="accent6" hlink="hlink" folHlink="folHlink"/>
  <p:sldLayoutIdLst>
    <p:sldLayoutId id="2147483684" r:id="rId1"/>
    <p:sldLayoutId id="2147483687" r:id="rId2"/>
    <p:sldLayoutId id="2147483700" r:id="rId3"/>
    <p:sldLayoutId id="2147483708" r:id="rId4"/>
    <p:sldLayoutId id="2147483703" r:id="rId5"/>
    <p:sldLayoutId id="2147483709" r:id="rId6"/>
    <p:sldLayoutId id="2147483704" r:id="rId7"/>
    <p:sldLayoutId id="2147483710" r:id="rId8"/>
    <p:sldLayoutId id="2147483697" r:id="rId9"/>
    <p:sldLayoutId id="2147483686" r:id="rId10"/>
    <p:sldLayoutId id="2147483706" r:id="rId11"/>
    <p:sldLayoutId id="2147483707" r:id="rId12"/>
    <p:sldLayoutId id="2147483698" r:id="rId13"/>
    <p:sldLayoutId id="2147483699" r:id="rId14"/>
    <p:sldLayoutId id="2147483662" r:id="rId15"/>
    <p:sldLayoutId id="2147483702" r:id="rId16"/>
    <p:sldLayoutId id="2147483694" r:id="rId17"/>
    <p:sldLayoutId id="2147483679" r:id="rId18"/>
    <p:sldLayoutId id="2147483677" r:id="rId19"/>
    <p:sldLayoutId id="2147483663" r:id="rId20"/>
    <p:sldLayoutId id="2147483664" r:id="rId21"/>
  </p:sldLayoutIdLst>
  <p:hf hdr="0" ftr="0" dt="0"/>
  <p:txStyles>
    <p:titleStyle>
      <a:lvl1pPr algn="l" defTabSz="914400" rtl="0" eaLnBrk="1" latinLnBrk="0" hangingPunct="1">
        <a:lnSpc>
          <a:spcPct val="90000"/>
        </a:lnSpc>
        <a:spcBef>
          <a:spcPct val="0"/>
        </a:spcBef>
        <a:buNone/>
        <a:defRPr sz="4400" b="1" i="0" kern="1200">
          <a:solidFill>
            <a:schemeClr val="tx1"/>
          </a:solidFill>
          <a:latin typeface="Century Gothic" panose="020B0502020202020204" pitchFamily="34"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400" b="0" i="0" kern="1200">
          <a:solidFill>
            <a:schemeClr val="tx1"/>
          </a:solidFill>
          <a:latin typeface="Century Gothic" panose="020B0502020202020204" pitchFamily="34" charset="0"/>
          <a:ea typeface="+mn-ea"/>
          <a:cs typeface="+mn-cs"/>
        </a:defRPr>
      </a:lvl1pPr>
      <a:lvl2pPr marL="181800" indent="-1800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Century Gothic" panose="020B0502020202020204" pitchFamily="34" charset="0"/>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2000" b="1" i="0" kern="1200">
          <a:solidFill>
            <a:schemeClr val="accent1"/>
          </a:solidFill>
          <a:latin typeface="Century Gothic" panose="020B0502020202020204" pitchFamily="34" charset="0"/>
          <a:ea typeface="+mn-ea"/>
          <a:cs typeface="+mn-cs"/>
        </a:defRPr>
      </a:lvl3pPr>
      <a:lvl4pPr marL="0" indent="0" algn="l" defTabSz="914400" rtl="0" eaLnBrk="1" latinLnBrk="0" hangingPunct="1">
        <a:lnSpc>
          <a:spcPct val="90000"/>
        </a:lnSpc>
        <a:spcBef>
          <a:spcPts val="500"/>
        </a:spcBef>
        <a:buFont typeface="Arial" panose="020B0604020202020204" pitchFamily="34" charset="0"/>
        <a:buNone/>
        <a:defRPr sz="1600" b="1" i="0" kern="1200">
          <a:solidFill>
            <a:schemeClr val="accent2"/>
          </a:solidFill>
          <a:latin typeface="Century Gothic" panose="020B0502020202020204" pitchFamily="34" charset="0"/>
          <a:ea typeface="+mn-ea"/>
          <a:cs typeface="+mn-cs"/>
        </a:defRPr>
      </a:lvl4pPr>
      <a:lvl5pPr marL="0" indent="0" algn="l" defTabSz="914400" rtl="0" eaLnBrk="1" latinLnBrk="0" hangingPunct="1">
        <a:lnSpc>
          <a:spcPct val="90000"/>
        </a:lnSpc>
        <a:spcBef>
          <a:spcPts val="500"/>
        </a:spcBef>
        <a:buFont typeface="Arial" panose="020B0604020202020204" pitchFamily="34" charset="0"/>
        <a:buNone/>
        <a:defRPr sz="1400" b="1" i="0" kern="1200">
          <a:solidFill>
            <a:schemeClr val="accent6"/>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hyperlink" Target="https://forms.office.com/r/0j6rUWhbaN" TargetMode="External"/><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hyperlink" Target="https://nationallegalaid.org.au/national-services/withyou/trauma-informed-training" TargetMode="External"/><Relationship Id="rId7" Type="http://schemas.openxmlformats.org/officeDocument/2006/relationships/image" Target="../media/image15.png"/><Relationship Id="rId2" Type="http://schemas.openxmlformats.org/officeDocument/2006/relationships/hyperlink" Target="https://withyou.reach360.com/register/cc2d1fed-d649-4109-b535-b358ce31e26e" TargetMode="External"/><Relationship Id="rId1" Type="http://schemas.openxmlformats.org/officeDocument/2006/relationships/slideLayout" Target="../slideLayouts/slideLayout17.xml"/><Relationship Id="rId6" Type="http://schemas.openxmlformats.org/officeDocument/2006/relationships/hyperlink" Target="mailto:withyou@legalaid.nsw.gov.au" TargetMode="External"/><Relationship Id="rId5" Type="http://schemas.openxmlformats.org/officeDocument/2006/relationships/hyperlink" Target="https://nationallegalaid.org.au/national-services/withyou#e89" TargetMode="External"/><Relationship Id="rId4" Type="http://schemas.openxmlformats.org/officeDocument/2006/relationships/hyperlink" Target="https://nationallegalaid.org.au/national-services/withyou/toolki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3A7B9-C7A7-2AE9-A985-B424645DB554}"/>
              </a:ext>
            </a:extLst>
          </p:cNvPr>
          <p:cNvSpPr>
            <a:spLocks noGrp="1"/>
          </p:cNvSpPr>
          <p:nvPr>
            <p:ph type="title"/>
          </p:nvPr>
        </p:nvSpPr>
        <p:spPr>
          <a:xfrm>
            <a:off x="394995" y="241478"/>
            <a:ext cx="11160125" cy="365125"/>
          </a:xfrm>
        </p:spPr>
        <p:txBody>
          <a:bodyPr/>
          <a:lstStyle/>
          <a:p>
            <a:r>
              <a:rPr lang="en-US">
                <a:latin typeface="Avenir Next LT Pro" panose="020B0504020202020204" pitchFamily="34" charset="77"/>
              </a:rPr>
              <a:t>Ways of Working </a:t>
            </a:r>
            <a:endParaRPr lang="en-US" dirty="0">
              <a:latin typeface="Avenir Next LT Pro" panose="020B0504020202020204" pitchFamily="34" charset="77"/>
            </a:endParaRPr>
          </a:p>
        </p:txBody>
      </p:sp>
      <p:sp>
        <p:nvSpPr>
          <p:cNvPr id="4" name="Slide Number Placeholder 3">
            <a:extLst>
              <a:ext uri="{FF2B5EF4-FFF2-40B4-BE49-F238E27FC236}">
                <a16:creationId xmlns:a16="http://schemas.microsoft.com/office/drawing/2014/main" id="{4459770B-B0A1-F6B4-9B20-B33C32A1EEE0}"/>
              </a:ext>
            </a:extLst>
          </p:cNvPr>
          <p:cNvSpPr>
            <a:spLocks noGrp="1"/>
          </p:cNvSpPr>
          <p:nvPr>
            <p:ph type="sldNum" sz="quarter" idx="12"/>
          </p:nvPr>
        </p:nvSpPr>
        <p:spPr/>
        <p:txBody>
          <a:bodyPr/>
          <a:lstStyle/>
          <a:p>
            <a:fld id="{A0CC8931-872F-3647-9E92-E7C9B75EBB38}" type="slidenum">
              <a:rPr lang="en-US" smtClean="0"/>
              <a:pPr/>
              <a:t>1</a:t>
            </a:fld>
            <a:endParaRPr lang="en-US" dirty="0"/>
          </a:p>
        </p:txBody>
      </p:sp>
      <p:graphicFrame>
        <p:nvGraphicFramePr>
          <p:cNvPr id="5" name="Table 4">
            <a:extLst>
              <a:ext uri="{FF2B5EF4-FFF2-40B4-BE49-F238E27FC236}">
                <a16:creationId xmlns:a16="http://schemas.microsoft.com/office/drawing/2014/main" id="{13D0283B-774B-24E0-4518-99152B2D5BF8}"/>
              </a:ext>
            </a:extLst>
          </p:cNvPr>
          <p:cNvGraphicFramePr>
            <a:graphicFrameLocks noGrp="1"/>
          </p:cNvGraphicFramePr>
          <p:nvPr>
            <p:extLst>
              <p:ext uri="{D42A27DB-BD31-4B8C-83A1-F6EECF244321}">
                <p14:modId xmlns:p14="http://schemas.microsoft.com/office/powerpoint/2010/main" val="3180703146"/>
              </p:ext>
            </p:extLst>
          </p:nvPr>
        </p:nvGraphicFramePr>
        <p:xfrm>
          <a:off x="394995" y="967008"/>
          <a:ext cx="11402007" cy="4923983"/>
        </p:xfrm>
        <a:graphic>
          <a:graphicData uri="http://schemas.openxmlformats.org/drawingml/2006/table">
            <a:tbl>
              <a:tblPr firstRow="1" firstCol="1" bandRow="1">
                <a:tableStyleId>{69012ECD-51FC-41F1-AA8D-1B2483CD663E}</a:tableStyleId>
              </a:tblPr>
              <a:tblGrid>
                <a:gridCol w="3581319">
                  <a:extLst>
                    <a:ext uri="{9D8B030D-6E8A-4147-A177-3AD203B41FA5}">
                      <a16:colId xmlns:a16="http://schemas.microsoft.com/office/drawing/2014/main" val="3269679692"/>
                    </a:ext>
                  </a:extLst>
                </a:gridCol>
                <a:gridCol w="7820688">
                  <a:extLst>
                    <a:ext uri="{9D8B030D-6E8A-4147-A177-3AD203B41FA5}">
                      <a16:colId xmlns:a16="http://schemas.microsoft.com/office/drawing/2014/main" val="1535649647"/>
                    </a:ext>
                  </a:extLst>
                </a:gridCol>
              </a:tblGrid>
              <a:tr h="779438">
                <a:tc gridSpan="2">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200" b="1" i="0" u="none" strike="noStrike" cap="none" normalizeH="0" baseline="0" dirty="0">
                          <a:ln>
                            <a:noFill/>
                          </a:ln>
                          <a:solidFill>
                            <a:schemeClr val="bg1"/>
                          </a:solidFill>
                          <a:effectLst/>
                          <a:latin typeface="Avenir Next LT Pro" panose="020B0504020202020204" pitchFamily="34" charset="0"/>
                          <a:ea typeface="Times New Roman" panose="02020603050405020304" pitchFamily="18" charset="0"/>
                          <a:cs typeface="Times New Roman" panose="02020603050405020304" pitchFamily="18" charset="0"/>
                        </a:rPr>
                        <a:t>Purpose of the Legal Assistance Sector Trauma-Informed Community of Practice (CoP)</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altLang="en-US" sz="1200" b="1" i="0" u="none" strike="noStrike" cap="none" normalizeH="0" baseline="0" dirty="0">
                        <a:ln>
                          <a:noFill/>
                        </a:ln>
                        <a:solidFill>
                          <a:schemeClr val="bg1"/>
                        </a:solidFill>
                        <a:effectLst/>
                        <a:latin typeface="Avenir Next LT Pro" panose="020B050402020202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200" b="0" i="0" u="none" strike="noStrike" cap="none" normalizeH="0" baseline="0" dirty="0">
                          <a:ln>
                            <a:noFill/>
                          </a:ln>
                          <a:solidFill>
                            <a:schemeClr val="bg1"/>
                          </a:solidFill>
                          <a:effectLst/>
                          <a:latin typeface="Avenir Next LT Pro" panose="020B0504020202020204" pitchFamily="34" charset="0"/>
                          <a:ea typeface="Calibri" panose="020F0502020204030204" pitchFamily="34" charset="0"/>
                          <a:cs typeface="Arial" panose="020B0604020202020204" pitchFamily="34" charset="0"/>
                        </a:rPr>
                        <a:t>The CoP aims to foster collaboration, share best practices and provide sector-wide resources in trauma-informed legal assistance. </a:t>
                      </a:r>
                      <a:br>
                        <a:rPr kumimoji="0" lang="en-AU" altLang="en-US" sz="1200" b="0" i="0" u="none" strike="noStrike" cap="none" normalizeH="0" baseline="0" dirty="0">
                          <a:ln>
                            <a:noFill/>
                          </a:ln>
                          <a:solidFill>
                            <a:schemeClr val="bg1"/>
                          </a:solidFill>
                          <a:effectLst/>
                          <a:latin typeface="Avenir Next LT Pro" panose="020B0504020202020204" pitchFamily="34" charset="0"/>
                          <a:ea typeface="Calibri" panose="020F0502020204030204" pitchFamily="34" charset="0"/>
                          <a:cs typeface="Arial" panose="020B0604020202020204" pitchFamily="34" charset="0"/>
                        </a:rPr>
                      </a:br>
                      <a:r>
                        <a:rPr kumimoji="0" lang="en-AU" altLang="en-US" sz="1200" b="0" i="0" u="none" strike="noStrike" cap="none" normalizeH="0" baseline="0" dirty="0">
                          <a:ln>
                            <a:noFill/>
                          </a:ln>
                          <a:solidFill>
                            <a:schemeClr val="bg1"/>
                          </a:solidFill>
                          <a:effectLst/>
                          <a:latin typeface="Avenir Next LT Pro" panose="020B0504020202020204" pitchFamily="34" charset="0"/>
                          <a:ea typeface="Calibri" panose="020F0502020204030204" pitchFamily="34" charset="0"/>
                          <a:cs typeface="Arial" panose="020B0604020202020204" pitchFamily="34" charset="0"/>
                        </a:rPr>
                        <a:t>The CoP has been established as a safe and connected group that is innovative and driven by the legal assistance sector workforce to support trauma-informed practices in legal assistance. </a:t>
                      </a:r>
                      <a:br>
                        <a:rPr kumimoji="0" lang="en-AU" altLang="en-US" sz="1200" b="0" i="0" u="none" strike="noStrike" cap="none" normalizeH="0" baseline="0" dirty="0">
                          <a:ln>
                            <a:noFill/>
                          </a:ln>
                          <a:solidFill>
                            <a:schemeClr val="bg1"/>
                          </a:solidFill>
                          <a:effectLst/>
                          <a:latin typeface="Avenir Next LT Pro" panose="020B0504020202020204" pitchFamily="34" charset="0"/>
                          <a:ea typeface="Calibri" panose="020F0502020204030204" pitchFamily="34" charset="0"/>
                          <a:cs typeface="Arial" panose="020B0604020202020204" pitchFamily="34" charset="0"/>
                        </a:rPr>
                      </a:br>
                      <a:r>
                        <a:rPr kumimoji="0" lang="en-AU" altLang="en-US" sz="1200" b="0" i="0" u="none" strike="noStrike" cap="none" normalizeH="0" baseline="0" dirty="0">
                          <a:ln>
                            <a:noFill/>
                          </a:ln>
                          <a:solidFill>
                            <a:schemeClr val="bg1"/>
                          </a:solidFill>
                          <a:effectLst/>
                          <a:latin typeface="Avenir Next LT Pro" panose="020B0504020202020204" pitchFamily="34" charset="0"/>
                          <a:ea typeface="Calibri" panose="020F0502020204030204" pitchFamily="34" charset="0"/>
                          <a:cs typeface="Arial" panose="020B0604020202020204" pitchFamily="34" charset="0"/>
                        </a:rPr>
                        <a:t>We want a system that recognises adverse experiences, responds in ways that minimise re-traumatisation and provides compassionate legal assistance. </a:t>
                      </a:r>
                      <a:endParaRPr kumimoji="0" lang="en-AU" altLang="en-US" sz="1200" b="0" i="0" u="none" strike="noStrike" cap="none" normalizeH="0" baseline="0" dirty="0">
                        <a:ln>
                          <a:noFill/>
                        </a:ln>
                        <a:solidFill>
                          <a:schemeClr val="bg1"/>
                        </a:solidFill>
                        <a:effectLst/>
                        <a:latin typeface="Arial" panose="020B0604020202020204" pitchFamily="34" charset="0"/>
                      </a:endParaRPr>
                    </a:p>
                    <a:p>
                      <a:pPr marL="0" indent="0">
                        <a:spcBef>
                          <a:spcPts val="600"/>
                        </a:spcBef>
                        <a:spcAft>
                          <a:spcPts val="600"/>
                        </a:spcAft>
                        <a:buFontTx/>
                        <a:buNone/>
                      </a:pPr>
                      <a:endParaRPr lang="en-AU" sz="900" dirty="0">
                        <a:effectLst/>
                        <a:latin typeface="Avenir Next LT Pro" panose="020B0504020202020204" pitchFamily="34" charset="0"/>
                        <a:ea typeface="Calibri" panose="020F0502020204030204" pitchFamily="34" charset="0"/>
                        <a:cs typeface="Arial" panose="020B0604020202020204" pitchFamily="34" charset="0"/>
                      </a:endParaRPr>
                    </a:p>
                  </a:txBody>
                  <a:tcPr marL="60249" marR="60249" marT="0" marB="0"/>
                </a:tc>
                <a:tc hMerge="1">
                  <a:txBody>
                    <a:bodyPr/>
                    <a:lstStyle/>
                    <a:p>
                      <a:pPr>
                        <a:spcBef>
                          <a:spcPts val="600"/>
                        </a:spcBef>
                        <a:spcAft>
                          <a:spcPts val="600"/>
                        </a:spcAft>
                      </a:pPr>
                      <a:endParaRPr lang="en-AU" sz="900" dirty="0">
                        <a:effectLst/>
                        <a:latin typeface="Avenir Next LT Pro" panose="020B0504020202020204" pitchFamily="34" charset="0"/>
                        <a:ea typeface="Calibri" panose="020F0502020204030204" pitchFamily="34" charset="0"/>
                        <a:cs typeface="Arial" panose="020B0604020202020204" pitchFamily="34" charset="0"/>
                      </a:endParaRPr>
                    </a:p>
                  </a:txBody>
                  <a:tcPr marL="60249" marR="60249" marT="0" marB="0"/>
                </a:tc>
                <a:extLst>
                  <a:ext uri="{0D108BD9-81ED-4DB2-BD59-A6C34878D82A}">
                    <a16:rowId xmlns:a16="http://schemas.microsoft.com/office/drawing/2014/main" val="1421784351"/>
                  </a:ext>
                </a:extLst>
              </a:tr>
              <a:tr h="1251275">
                <a:tc>
                  <a:txBody>
                    <a:bodyPr/>
                    <a:lstStyle/>
                    <a:p>
                      <a:pPr>
                        <a:spcBef>
                          <a:spcPts val="600"/>
                        </a:spcBef>
                        <a:spcAft>
                          <a:spcPts val="600"/>
                        </a:spcAft>
                      </a:pPr>
                      <a:r>
                        <a:rPr lang="en-AU" sz="1200" dirty="0">
                          <a:effectLst/>
                          <a:latin typeface="Avenir Next LT Pro" panose="020B0504020202020204" pitchFamily="34" charset="0"/>
                        </a:rPr>
                        <a:t>We are trauma-informed, rights-based and strengths-based </a:t>
                      </a:r>
                      <a:endParaRPr lang="en-AU" sz="1200" dirty="0">
                        <a:effectLst/>
                        <a:latin typeface="Avenir Next LT Pro" panose="020B0504020202020204" pitchFamily="34" charset="0"/>
                        <a:ea typeface="Calibri" panose="020F0502020204030204" pitchFamily="34" charset="0"/>
                        <a:cs typeface="Arial" panose="020B0604020202020204" pitchFamily="34" charset="0"/>
                      </a:endParaRPr>
                    </a:p>
                  </a:txBody>
                  <a:tcPr marL="60249" marR="60249" marT="0" marB="0"/>
                </a:tc>
                <a:tc>
                  <a:txBody>
                    <a:bodyPr/>
                    <a:lstStyle/>
                    <a:p>
                      <a:pPr marL="171450" indent="-171450">
                        <a:spcBef>
                          <a:spcPts val="600"/>
                        </a:spcBef>
                        <a:spcAft>
                          <a:spcPts val="600"/>
                        </a:spcAft>
                        <a:buFont typeface="Arial" panose="020B0604020202020204" pitchFamily="34" charset="0"/>
                        <a:buChar char="•"/>
                      </a:pPr>
                      <a:r>
                        <a:rPr lang="en-AU" sz="1200" dirty="0">
                          <a:effectLst/>
                          <a:latin typeface="Avenir Next LT Pro" panose="020B0504020202020204" pitchFamily="34" charset="0"/>
                        </a:rPr>
                        <a:t>We are committed to a trusting, emotionally, psychologically and culturally safe environment</a:t>
                      </a:r>
                    </a:p>
                    <a:p>
                      <a:pPr marL="171450" indent="-171450">
                        <a:spcBef>
                          <a:spcPts val="600"/>
                        </a:spcBef>
                        <a:spcAft>
                          <a:spcPts val="600"/>
                        </a:spcAft>
                        <a:buFont typeface="Arial" panose="020B0604020202020204" pitchFamily="34" charset="0"/>
                        <a:buChar char="•"/>
                      </a:pPr>
                      <a:r>
                        <a:rPr lang="en-AU" sz="1200" dirty="0">
                          <a:effectLst/>
                          <a:latin typeface="Avenir Next LT Pro" panose="020B0504020202020204" pitchFamily="34" charset="0"/>
                        </a:rPr>
                        <a:t>We will not share names, confidential or personal details outside the CoP</a:t>
                      </a:r>
                    </a:p>
                    <a:p>
                      <a:pPr marL="171450" indent="-171450">
                        <a:spcBef>
                          <a:spcPts val="600"/>
                        </a:spcBef>
                        <a:spcAft>
                          <a:spcPts val="600"/>
                        </a:spcAft>
                        <a:buFont typeface="Arial" panose="020B0604020202020204" pitchFamily="34" charset="0"/>
                        <a:buChar char="•"/>
                      </a:pPr>
                      <a:r>
                        <a:rPr lang="en-AU" sz="1200" dirty="0">
                          <a:effectLst/>
                          <a:latin typeface="Avenir Next LT Pro" panose="020B0504020202020204" pitchFamily="34" charset="0"/>
                        </a:rPr>
                        <a:t>We will respectfully listen and respond to emotionally challenging situations</a:t>
                      </a:r>
                    </a:p>
                    <a:p>
                      <a:pPr marL="171450" indent="-171450">
                        <a:spcBef>
                          <a:spcPts val="600"/>
                        </a:spcBef>
                        <a:spcAft>
                          <a:spcPts val="600"/>
                        </a:spcAft>
                        <a:buFont typeface="Arial" panose="020B0604020202020204" pitchFamily="34" charset="0"/>
                        <a:buChar char="•"/>
                      </a:pPr>
                      <a:r>
                        <a:rPr lang="en-AU" sz="1200" dirty="0">
                          <a:effectLst/>
                          <a:latin typeface="Avenir Next LT Pro" panose="020B0504020202020204" pitchFamily="34" charset="0"/>
                        </a:rPr>
                        <a:t>We are all responsible for shaping the culture of the CoP to be strengths-based </a:t>
                      </a:r>
                      <a:endParaRPr lang="en-AU" sz="1200" dirty="0">
                        <a:effectLst/>
                        <a:latin typeface="Avenir Next LT Pro" panose="020B0504020202020204" pitchFamily="34" charset="0"/>
                        <a:ea typeface="Calibri" panose="020F0502020204030204" pitchFamily="34" charset="0"/>
                        <a:cs typeface="Arial" panose="020B0604020202020204" pitchFamily="34" charset="0"/>
                      </a:endParaRPr>
                    </a:p>
                  </a:txBody>
                  <a:tcPr marL="60249" marR="60249" marT="0" marB="0"/>
                </a:tc>
                <a:extLst>
                  <a:ext uri="{0D108BD9-81ED-4DB2-BD59-A6C34878D82A}">
                    <a16:rowId xmlns:a16="http://schemas.microsoft.com/office/drawing/2014/main" val="4124566168"/>
                  </a:ext>
                </a:extLst>
              </a:tr>
              <a:tr h="688442">
                <a:tc>
                  <a:txBody>
                    <a:bodyPr/>
                    <a:lstStyle/>
                    <a:p>
                      <a:pPr>
                        <a:spcBef>
                          <a:spcPts val="600"/>
                        </a:spcBef>
                        <a:spcAft>
                          <a:spcPts val="600"/>
                        </a:spcAft>
                      </a:pPr>
                      <a:r>
                        <a:rPr lang="en-AU" sz="1200" dirty="0">
                          <a:effectLst/>
                          <a:latin typeface="Avenir Next LT Pro" panose="020B0504020202020204" pitchFamily="34" charset="0"/>
                        </a:rPr>
                        <a:t>We provide a safe space to discuss the impact of trauma on clients and on the well-being of the legal assistance sector workforce</a:t>
                      </a:r>
                      <a:endParaRPr lang="en-AU" sz="1200" dirty="0">
                        <a:effectLst/>
                        <a:latin typeface="Avenir Next LT Pro" panose="020B0504020202020204" pitchFamily="34" charset="0"/>
                        <a:ea typeface="Calibri" panose="020F0502020204030204" pitchFamily="34" charset="0"/>
                        <a:cs typeface="Arial" panose="020B0604020202020204" pitchFamily="34" charset="0"/>
                      </a:endParaRPr>
                    </a:p>
                  </a:txBody>
                  <a:tcPr marL="60249" marR="60249" marT="0" marB="0"/>
                </a:tc>
                <a:tc>
                  <a:txBody>
                    <a:bodyPr/>
                    <a:lstStyle/>
                    <a:p>
                      <a:pPr marL="171450" indent="-171450">
                        <a:spcBef>
                          <a:spcPts val="600"/>
                        </a:spcBef>
                        <a:spcAft>
                          <a:spcPts val="600"/>
                        </a:spcAft>
                        <a:buFont typeface="Arial" panose="020B0604020202020204" pitchFamily="34" charset="0"/>
                        <a:buChar char="•"/>
                      </a:pPr>
                      <a:r>
                        <a:rPr lang="en-AU" sz="1200" dirty="0">
                          <a:effectLst/>
                          <a:latin typeface="Avenir Next LT Pro" panose="020B0504020202020204" pitchFamily="34" charset="0"/>
                        </a:rPr>
                        <a:t>This is a collaborative learning space and not intended to be a personal therapeutic space</a:t>
                      </a:r>
                    </a:p>
                    <a:p>
                      <a:pPr marL="171450" indent="-171450">
                        <a:spcBef>
                          <a:spcPts val="600"/>
                        </a:spcBef>
                        <a:spcAft>
                          <a:spcPts val="600"/>
                        </a:spcAft>
                        <a:buFont typeface="Arial" panose="020B0604020202020204" pitchFamily="34" charset="0"/>
                        <a:buChar char="•"/>
                      </a:pPr>
                      <a:r>
                        <a:rPr lang="en-AU" sz="1200" dirty="0">
                          <a:effectLst/>
                          <a:latin typeface="Avenir Next LT Pro" panose="020B0504020202020204" pitchFamily="34" charset="0"/>
                        </a:rPr>
                        <a:t>We acknowledge the emotional impact of our work and we are committed to understanding what we can do to support self-care </a:t>
                      </a:r>
                      <a:endParaRPr lang="en-AU" sz="1200" dirty="0">
                        <a:effectLst/>
                        <a:latin typeface="Avenir Next LT Pro" panose="020B0504020202020204" pitchFamily="34" charset="0"/>
                        <a:ea typeface="Calibri" panose="020F0502020204030204" pitchFamily="34" charset="0"/>
                        <a:cs typeface="Arial" panose="020B0604020202020204" pitchFamily="34" charset="0"/>
                      </a:endParaRPr>
                    </a:p>
                  </a:txBody>
                  <a:tcPr marL="60249" marR="60249" marT="0" marB="0"/>
                </a:tc>
                <a:extLst>
                  <a:ext uri="{0D108BD9-81ED-4DB2-BD59-A6C34878D82A}">
                    <a16:rowId xmlns:a16="http://schemas.microsoft.com/office/drawing/2014/main" val="3842485428"/>
                  </a:ext>
                </a:extLst>
              </a:tr>
              <a:tr h="1168350">
                <a:tc>
                  <a:txBody>
                    <a:bodyPr/>
                    <a:lstStyle/>
                    <a:p>
                      <a:pPr>
                        <a:spcBef>
                          <a:spcPts val="600"/>
                        </a:spcBef>
                        <a:spcAft>
                          <a:spcPts val="600"/>
                        </a:spcAft>
                      </a:pPr>
                      <a:r>
                        <a:rPr lang="en-AU" sz="1200" dirty="0">
                          <a:effectLst/>
                          <a:latin typeface="Avenir Next LT Pro" panose="020B0504020202020204" pitchFamily="34" charset="0"/>
                        </a:rPr>
                        <a:t>We have a commitment to addressing power imbalances </a:t>
                      </a:r>
                      <a:endParaRPr lang="en-AU" sz="1200" dirty="0">
                        <a:effectLst/>
                        <a:latin typeface="Avenir Next LT Pro" panose="020B0504020202020204" pitchFamily="34" charset="0"/>
                        <a:ea typeface="Calibri" panose="020F0502020204030204" pitchFamily="34" charset="0"/>
                        <a:cs typeface="Arial" panose="020B0604020202020204" pitchFamily="34" charset="0"/>
                      </a:endParaRPr>
                    </a:p>
                  </a:txBody>
                  <a:tcPr marL="60249" marR="60249" marT="0" marB="0"/>
                </a:tc>
                <a:tc>
                  <a:txBody>
                    <a:bodyPr/>
                    <a:lstStyle/>
                    <a:p>
                      <a:pPr marL="171450" indent="-171450">
                        <a:spcBef>
                          <a:spcPts val="600"/>
                        </a:spcBef>
                        <a:spcAft>
                          <a:spcPts val="600"/>
                        </a:spcAft>
                        <a:buFont typeface="Arial" panose="020B0604020202020204" pitchFamily="34" charset="0"/>
                        <a:buChar char="•"/>
                      </a:pPr>
                      <a:r>
                        <a:rPr lang="en-AU" sz="1200" dirty="0">
                          <a:effectLst/>
                          <a:latin typeface="Avenir Next LT Pro" panose="020B0504020202020204" pitchFamily="34" charset="0"/>
                        </a:rPr>
                        <a:t>We recognise the impact of power differentials between clients, staff employed in lived experience positions and other disadvantaged groups</a:t>
                      </a:r>
                    </a:p>
                    <a:p>
                      <a:pPr marL="171450" indent="-171450">
                        <a:spcBef>
                          <a:spcPts val="600"/>
                        </a:spcBef>
                        <a:spcAft>
                          <a:spcPts val="600"/>
                        </a:spcAft>
                        <a:buFont typeface="Arial" panose="020B0604020202020204" pitchFamily="34" charset="0"/>
                        <a:buChar char="•"/>
                      </a:pPr>
                      <a:r>
                        <a:rPr lang="en-AU" sz="1200" dirty="0">
                          <a:effectLst/>
                          <a:latin typeface="Avenir Next LT Pro" panose="020B0504020202020204" pitchFamily="34" charset="0"/>
                        </a:rPr>
                        <a:t>We value and promote unique perspectives and the diversity of experience with CoP members</a:t>
                      </a:r>
                    </a:p>
                    <a:p>
                      <a:pPr marL="171450" indent="-171450">
                        <a:spcBef>
                          <a:spcPts val="600"/>
                        </a:spcBef>
                        <a:spcAft>
                          <a:spcPts val="600"/>
                        </a:spcAft>
                        <a:buFont typeface="Arial" panose="020B0604020202020204" pitchFamily="34" charset="0"/>
                        <a:buChar char="•"/>
                      </a:pPr>
                      <a:r>
                        <a:rPr lang="en-AU" sz="1200" dirty="0">
                          <a:effectLst/>
                          <a:latin typeface="Avenir Next LT Pro" panose="020B0504020202020204" pitchFamily="34" charset="0"/>
                        </a:rPr>
                        <a:t>We are committed to elevating the voices of people with a lived experience of trauma into designing and delivering  the legal assistance sector services</a:t>
                      </a:r>
                      <a:endParaRPr lang="en-AU" sz="1200" dirty="0">
                        <a:effectLst/>
                        <a:latin typeface="Avenir Next LT Pro" panose="020B0504020202020204" pitchFamily="34" charset="0"/>
                        <a:ea typeface="Calibri" panose="020F0502020204030204" pitchFamily="34" charset="0"/>
                        <a:cs typeface="Arial" panose="020B0604020202020204" pitchFamily="34" charset="0"/>
                      </a:endParaRPr>
                    </a:p>
                  </a:txBody>
                  <a:tcPr marL="60249" marR="60249" marT="0" marB="0"/>
                </a:tc>
                <a:extLst>
                  <a:ext uri="{0D108BD9-81ED-4DB2-BD59-A6C34878D82A}">
                    <a16:rowId xmlns:a16="http://schemas.microsoft.com/office/drawing/2014/main" val="1052091071"/>
                  </a:ext>
                </a:extLst>
              </a:tr>
              <a:tr h="441828">
                <a:tc>
                  <a:txBody>
                    <a:bodyPr/>
                    <a:lstStyle/>
                    <a:p>
                      <a:pPr>
                        <a:spcBef>
                          <a:spcPts val="600"/>
                        </a:spcBef>
                        <a:spcAft>
                          <a:spcPts val="600"/>
                        </a:spcAft>
                      </a:pPr>
                      <a:r>
                        <a:rPr lang="en-AU" sz="1200" dirty="0">
                          <a:effectLst/>
                          <a:latin typeface="Avenir Next LT Pro" panose="020B0504020202020204" pitchFamily="34" charset="0"/>
                        </a:rPr>
                        <a:t>We are committed to confidentiality</a:t>
                      </a:r>
                      <a:endParaRPr lang="en-AU" sz="1200" dirty="0">
                        <a:effectLst/>
                        <a:latin typeface="Avenir Next LT Pro" panose="020B0504020202020204" pitchFamily="34" charset="0"/>
                        <a:ea typeface="Calibri" panose="020F0502020204030204" pitchFamily="34" charset="0"/>
                        <a:cs typeface="Arial" panose="020B0604020202020204" pitchFamily="34" charset="0"/>
                      </a:endParaRPr>
                    </a:p>
                  </a:txBody>
                  <a:tcPr marL="60249" marR="60249" marT="0" marB="0"/>
                </a:tc>
                <a:tc>
                  <a:txBody>
                    <a:bodyPr/>
                    <a:lstStyle/>
                    <a:p>
                      <a:pPr marL="171450" indent="-171450">
                        <a:spcBef>
                          <a:spcPts val="600"/>
                        </a:spcBef>
                        <a:spcAft>
                          <a:spcPts val="600"/>
                        </a:spcAft>
                        <a:buFont typeface="Arial" panose="020B0604020202020204" pitchFamily="34" charset="0"/>
                        <a:buChar char="•"/>
                      </a:pPr>
                      <a:r>
                        <a:rPr lang="en-AU" sz="1200" dirty="0">
                          <a:effectLst/>
                          <a:latin typeface="Avenir Next LT Pro" panose="020B0504020202020204" pitchFamily="34" charset="0"/>
                        </a:rPr>
                        <a:t>We will share the information received, but will NOT reveal the identity of the person or who said it or their organisation</a:t>
                      </a:r>
                      <a:endParaRPr lang="en-AU" sz="1200" dirty="0">
                        <a:effectLst/>
                        <a:latin typeface="Avenir Next LT Pro" panose="020B0504020202020204" pitchFamily="34" charset="0"/>
                        <a:ea typeface="Calibri" panose="020F0502020204030204" pitchFamily="34" charset="0"/>
                        <a:cs typeface="Arial" panose="020B0604020202020204" pitchFamily="34" charset="0"/>
                      </a:endParaRPr>
                    </a:p>
                  </a:txBody>
                  <a:tcPr marL="60249" marR="60249" marT="0" marB="0"/>
                </a:tc>
                <a:extLst>
                  <a:ext uri="{0D108BD9-81ED-4DB2-BD59-A6C34878D82A}">
                    <a16:rowId xmlns:a16="http://schemas.microsoft.com/office/drawing/2014/main" val="4029610884"/>
                  </a:ext>
                </a:extLst>
              </a:tr>
            </a:tbl>
          </a:graphicData>
        </a:graphic>
      </p:graphicFrame>
    </p:spTree>
    <p:extLst>
      <p:ext uri="{BB962C8B-B14F-4D97-AF65-F5344CB8AC3E}">
        <p14:creationId xmlns:p14="http://schemas.microsoft.com/office/powerpoint/2010/main" val="29877451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3A7B9-C7A7-2AE9-A985-B424645DB554}"/>
              </a:ext>
            </a:extLst>
          </p:cNvPr>
          <p:cNvSpPr>
            <a:spLocks noGrp="1"/>
          </p:cNvSpPr>
          <p:nvPr>
            <p:ph type="title"/>
          </p:nvPr>
        </p:nvSpPr>
        <p:spPr/>
        <p:txBody>
          <a:bodyPr/>
          <a:lstStyle/>
          <a:p>
            <a:r>
              <a:rPr lang="en-US" dirty="0"/>
              <a:t>Survey Link </a:t>
            </a:r>
          </a:p>
        </p:txBody>
      </p:sp>
      <p:sp>
        <p:nvSpPr>
          <p:cNvPr id="3" name="Text Placeholder 2">
            <a:extLst>
              <a:ext uri="{FF2B5EF4-FFF2-40B4-BE49-F238E27FC236}">
                <a16:creationId xmlns:a16="http://schemas.microsoft.com/office/drawing/2014/main" id="{069AA1D4-FEA1-F196-B352-920CB8BA2C92}"/>
              </a:ext>
            </a:extLst>
          </p:cNvPr>
          <p:cNvSpPr>
            <a:spLocks noGrp="1"/>
          </p:cNvSpPr>
          <p:nvPr>
            <p:ph type="body" sz="quarter" idx="14"/>
          </p:nvPr>
        </p:nvSpPr>
        <p:spPr>
          <a:xfrm>
            <a:off x="515938" y="1089025"/>
            <a:ext cx="4799234" cy="4339318"/>
          </a:xfrm>
        </p:spPr>
        <p:txBody>
          <a:bodyPr/>
          <a:lstStyle/>
          <a:p>
            <a:endParaRPr lang="en-US" dirty="0">
              <a:ea typeface="Open Sans" panose="020B0606030504020204" pitchFamily="34" charset="0"/>
              <a:cs typeface="Open Sans" panose="020B0606030504020204" pitchFamily="34" charset="0"/>
            </a:endParaRPr>
          </a:p>
          <a:p>
            <a:endParaRPr lang="en-US" dirty="0">
              <a:ea typeface="Open Sans" panose="020B0606030504020204" pitchFamily="34" charset="0"/>
              <a:cs typeface="Open Sans" panose="020B0606030504020204" pitchFamily="34" charset="0"/>
            </a:endParaRPr>
          </a:p>
          <a:p>
            <a:endParaRPr lang="en-US" dirty="0">
              <a:ea typeface="Open Sans" panose="020B0606030504020204" pitchFamily="34" charset="0"/>
              <a:cs typeface="Open Sans" panose="020B0606030504020204" pitchFamily="34" charset="0"/>
            </a:endParaRPr>
          </a:p>
        </p:txBody>
      </p:sp>
      <p:sp>
        <p:nvSpPr>
          <p:cNvPr id="4" name="Slide Number Placeholder 3">
            <a:extLst>
              <a:ext uri="{FF2B5EF4-FFF2-40B4-BE49-F238E27FC236}">
                <a16:creationId xmlns:a16="http://schemas.microsoft.com/office/drawing/2014/main" id="{4459770B-B0A1-F6B4-9B20-B33C32A1EEE0}"/>
              </a:ext>
            </a:extLst>
          </p:cNvPr>
          <p:cNvSpPr>
            <a:spLocks noGrp="1"/>
          </p:cNvSpPr>
          <p:nvPr>
            <p:ph type="sldNum" sz="quarter" idx="12"/>
          </p:nvPr>
        </p:nvSpPr>
        <p:spPr/>
        <p:txBody>
          <a:bodyPr/>
          <a:lstStyle/>
          <a:p>
            <a:fld id="{A0CC8931-872F-3647-9E92-E7C9B75EBB38}" type="slidenum">
              <a:rPr lang="en-US" smtClean="0"/>
              <a:pPr/>
              <a:t>2</a:t>
            </a:fld>
            <a:endParaRPr lang="en-US" dirty="0"/>
          </a:p>
        </p:txBody>
      </p:sp>
      <p:sp>
        <p:nvSpPr>
          <p:cNvPr id="8" name="Rectangle 3">
            <a:extLst>
              <a:ext uri="{FF2B5EF4-FFF2-40B4-BE49-F238E27FC236}">
                <a16:creationId xmlns:a16="http://schemas.microsoft.com/office/drawing/2014/main" id="{01816F27-8A0C-77FC-E9A2-72D919EC223E}"/>
              </a:ext>
            </a:extLst>
          </p:cNvPr>
          <p:cNvSpPr>
            <a:spLocks noChangeArrowheads="1"/>
          </p:cNvSpPr>
          <p:nvPr/>
        </p:nvSpPr>
        <p:spPr bwMode="auto">
          <a:xfrm>
            <a:off x="515938" y="1120112"/>
            <a:ext cx="427844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dirty="0">
                <a:ln>
                  <a:noFill/>
                </a:ln>
                <a:solidFill>
                  <a:schemeClr val="tx1"/>
                </a:solidFill>
                <a:effectLst/>
                <a:latin typeface="Arial" panose="020B0604020202020204" pitchFamily="34" charset="0"/>
                <a:hlinkClick r:id="rId3"/>
              </a:rPr>
              <a:t>Community of Practice Survey December 2025</a:t>
            </a:r>
            <a:endParaRPr kumimoji="0" lang="en-US" altLang="en-US" sz="1100" b="0" i="0" u="none" strike="noStrike" cap="none" normalizeH="0" baseline="0" dirty="0">
              <a:ln>
                <a:noFill/>
              </a:ln>
              <a:solidFill>
                <a:schemeClr val="tx1"/>
              </a:solidFill>
              <a:effectLst/>
              <a:latin typeface="Arial" panose="020B0604020202020204" pitchFamily="34" charset="0"/>
            </a:endParaRPr>
          </a:p>
        </p:txBody>
      </p:sp>
      <p:pic>
        <p:nvPicPr>
          <p:cNvPr id="10" name="Picture 9" descr="A qr code on a purple background">
            <a:extLst>
              <a:ext uri="{FF2B5EF4-FFF2-40B4-BE49-F238E27FC236}">
                <a16:creationId xmlns:a16="http://schemas.microsoft.com/office/drawing/2014/main" id="{C44A3D74-E2BA-36A0-FE16-B1E8379DA8BF}"/>
              </a:ext>
            </a:extLst>
          </p:cNvPr>
          <p:cNvPicPr>
            <a:picLocks noChangeAspect="1"/>
          </p:cNvPicPr>
          <p:nvPr/>
        </p:nvPicPr>
        <p:blipFill>
          <a:blip r:embed="rId4"/>
          <a:stretch>
            <a:fillRect/>
          </a:stretch>
        </p:blipFill>
        <p:spPr>
          <a:xfrm>
            <a:off x="1022747" y="1709928"/>
            <a:ext cx="3785616" cy="3584448"/>
          </a:xfrm>
          <a:prstGeom prst="rect">
            <a:avLst/>
          </a:prstGeom>
        </p:spPr>
      </p:pic>
    </p:spTree>
    <p:extLst>
      <p:ext uri="{BB962C8B-B14F-4D97-AF65-F5344CB8AC3E}">
        <p14:creationId xmlns:p14="http://schemas.microsoft.com/office/powerpoint/2010/main" val="8878038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43427-CC22-7789-B00B-42FE21919B45}"/>
              </a:ext>
            </a:extLst>
          </p:cNvPr>
          <p:cNvSpPr>
            <a:spLocks noGrp="1"/>
          </p:cNvSpPr>
          <p:nvPr>
            <p:ph type="title"/>
          </p:nvPr>
        </p:nvSpPr>
        <p:spPr>
          <a:xfrm>
            <a:off x="-1213548" y="1529509"/>
            <a:ext cx="11160125" cy="365125"/>
          </a:xfrm>
        </p:spPr>
        <p:txBody>
          <a:bodyPr/>
          <a:lstStyle/>
          <a:p>
            <a:r>
              <a:rPr lang="en-US" dirty="0">
                <a:latin typeface="Century Gothic"/>
              </a:rPr>
              <a:t>     further Learning</a:t>
            </a:r>
            <a:br>
              <a:rPr lang="en-US" dirty="0">
                <a:latin typeface="Century Gothic"/>
              </a:rPr>
            </a:br>
            <a:br>
              <a:rPr lang="en-US" dirty="0">
                <a:latin typeface="Century Gothic"/>
              </a:rPr>
            </a:br>
            <a:endParaRPr lang="en-US" dirty="0"/>
          </a:p>
        </p:txBody>
      </p:sp>
      <p:sp>
        <p:nvSpPr>
          <p:cNvPr id="3" name="Text Placeholder 2">
            <a:extLst>
              <a:ext uri="{FF2B5EF4-FFF2-40B4-BE49-F238E27FC236}">
                <a16:creationId xmlns:a16="http://schemas.microsoft.com/office/drawing/2014/main" id="{DBEFA47C-9584-61AB-8486-3CF7CFD95C7F}"/>
              </a:ext>
            </a:extLst>
          </p:cNvPr>
          <p:cNvSpPr>
            <a:spLocks noGrp="1"/>
          </p:cNvSpPr>
          <p:nvPr>
            <p:ph type="body" sz="quarter" idx="14"/>
          </p:nvPr>
        </p:nvSpPr>
        <p:spPr/>
        <p:txBody>
          <a:bodyPr vert="horz" lIns="91440" tIns="45720" rIns="91440" bIns="45720" rtlCol="0" anchor="t">
            <a:noAutofit/>
          </a:bodyPr>
          <a:lstStyle/>
          <a:p>
            <a:endParaRPr lang="en-US" b="1" u="sng" dirty="0">
              <a:solidFill>
                <a:srgbClr val="115E67"/>
              </a:solidFill>
              <a:latin typeface="Century Gothic"/>
            </a:endParaRPr>
          </a:p>
          <a:p>
            <a:endParaRPr lang="en-US" b="1" u="sng" dirty="0">
              <a:solidFill>
                <a:srgbClr val="115E67"/>
              </a:solidFill>
              <a:latin typeface="Century Gothic"/>
            </a:endParaRPr>
          </a:p>
          <a:p>
            <a:endParaRPr lang="en-US" b="1" u="sng" dirty="0">
              <a:solidFill>
                <a:srgbClr val="115E67"/>
              </a:solidFill>
              <a:latin typeface="Century Gothic"/>
            </a:endParaRPr>
          </a:p>
          <a:p>
            <a:r>
              <a:rPr lang="en-US" b="1" u="sng" dirty="0">
                <a:solidFill>
                  <a:srgbClr val="115E67"/>
                </a:solidFill>
                <a:latin typeface="Century Gothic"/>
                <a:hlinkClick r:id="rId2">
                  <a:extLst>
                    <a:ext uri="{A12FA001-AC4F-418D-AE19-62706E023703}">
                      <ahyp:hlinkClr xmlns:ahyp="http://schemas.microsoft.com/office/drawing/2018/hyperlinkcolor" val="tx"/>
                    </a:ext>
                  </a:extLst>
                </a:hlinkClick>
              </a:rPr>
              <a:t>Self-Paced eLearning</a:t>
            </a:r>
            <a:endParaRPr lang="en-US" b="1" u="sng">
              <a:solidFill>
                <a:srgbClr val="115E67"/>
              </a:solidFill>
              <a:latin typeface="Century Gothic"/>
              <a:hlinkClick r:id="rId2">
                <a:extLst>
                  <a:ext uri="{A12FA001-AC4F-418D-AE19-62706E023703}">
                    <ahyp:hlinkClr xmlns:ahyp="http://schemas.microsoft.com/office/drawing/2018/hyperlinkcolor" val="tx"/>
                  </a:ext>
                </a:extLst>
              </a:hlinkClick>
            </a:endParaRPr>
          </a:p>
          <a:p>
            <a:r>
              <a:rPr lang="en-US" b="1" u="sng" dirty="0">
                <a:solidFill>
                  <a:srgbClr val="115E67"/>
                </a:solidFill>
                <a:latin typeface="Century Gothic"/>
                <a:hlinkClick r:id="rId3">
                  <a:extLst>
                    <a:ext uri="{A12FA001-AC4F-418D-AE19-62706E023703}">
                      <ahyp:hlinkClr xmlns:ahyp="http://schemas.microsoft.com/office/drawing/2018/hyperlinkcolor" val="tx"/>
                    </a:ext>
                  </a:extLst>
                </a:hlinkClick>
              </a:rPr>
              <a:t>Live Online Training</a:t>
            </a:r>
            <a:endParaRPr lang="en-US" b="1" u="sng">
              <a:solidFill>
                <a:srgbClr val="115E67"/>
              </a:solidFill>
              <a:latin typeface="Century Gothic"/>
              <a:hlinkClick r:id="rId3">
                <a:extLst>
                  <a:ext uri="{A12FA001-AC4F-418D-AE19-62706E023703}">
                    <ahyp:hlinkClr xmlns:ahyp="http://schemas.microsoft.com/office/drawing/2018/hyperlinkcolor" val="tx"/>
                  </a:ext>
                </a:extLst>
              </a:hlinkClick>
            </a:endParaRPr>
          </a:p>
          <a:p>
            <a:r>
              <a:rPr lang="en-US" b="1" u="sng" dirty="0">
                <a:solidFill>
                  <a:srgbClr val="115E67"/>
                </a:solidFill>
                <a:latin typeface="Century Gothic"/>
                <a:hlinkClick r:id="rId4">
                  <a:extLst>
                    <a:ext uri="{A12FA001-AC4F-418D-AE19-62706E023703}">
                      <ahyp:hlinkClr xmlns:ahyp="http://schemas.microsoft.com/office/drawing/2018/hyperlinkcolor" val="tx"/>
                    </a:ext>
                  </a:extLst>
                </a:hlinkClick>
              </a:rPr>
              <a:t>Trauma-Informed Organisational Toolkit</a:t>
            </a:r>
            <a:endParaRPr lang="en-US" b="1" u="sng">
              <a:solidFill>
                <a:srgbClr val="115E67"/>
              </a:solidFill>
              <a:latin typeface="Century Gothic"/>
              <a:hlinkClick r:id="rId4">
                <a:extLst>
                  <a:ext uri="{A12FA001-AC4F-418D-AE19-62706E023703}">
                    <ahyp:hlinkClr xmlns:ahyp="http://schemas.microsoft.com/office/drawing/2018/hyperlinkcolor" val="tx"/>
                  </a:ext>
                </a:extLst>
              </a:hlinkClick>
            </a:endParaRPr>
          </a:p>
          <a:p>
            <a:r>
              <a:rPr lang="en-US" b="1" u="sng" dirty="0">
                <a:solidFill>
                  <a:srgbClr val="115E67"/>
                </a:solidFill>
                <a:latin typeface="Century Gothic"/>
                <a:hlinkClick r:id="rId5">
                  <a:extLst>
                    <a:ext uri="{A12FA001-AC4F-418D-AE19-62706E023703}">
                      <ahyp:hlinkClr xmlns:ahyp="http://schemas.microsoft.com/office/drawing/2018/hyperlinkcolor" val="tx"/>
                    </a:ext>
                  </a:extLst>
                </a:hlinkClick>
              </a:rPr>
              <a:t>Co-Design in the National Legal Assistance Sector</a:t>
            </a:r>
            <a:endParaRPr lang="en-US" b="1" u="sng">
              <a:solidFill>
                <a:srgbClr val="115E67"/>
              </a:solidFill>
              <a:latin typeface="Century Gothic"/>
              <a:hlinkClick r:id="rId5">
                <a:extLst>
                  <a:ext uri="{A12FA001-AC4F-418D-AE19-62706E023703}">
                    <ahyp:hlinkClr xmlns:ahyp="http://schemas.microsoft.com/office/drawing/2018/hyperlinkcolor" val="tx"/>
                  </a:ext>
                </a:extLst>
              </a:hlinkClick>
            </a:endParaRPr>
          </a:p>
          <a:p>
            <a:r>
              <a:rPr lang="en-US" b="1" u="sng" dirty="0">
                <a:solidFill>
                  <a:srgbClr val="115E67"/>
                </a:solidFill>
                <a:latin typeface="Century Gothic"/>
                <a:hlinkClick r:id="rId6">
                  <a:extLst>
                    <a:ext uri="{A12FA001-AC4F-418D-AE19-62706E023703}">
                      <ahyp:hlinkClr xmlns:ahyp="http://schemas.microsoft.com/office/drawing/2018/hyperlinkcolor" val="tx"/>
                    </a:ext>
                  </a:extLst>
                </a:hlinkClick>
              </a:rPr>
              <a:t>Contact</a:t>
            </a:r>
          </a:p>
          <a:p>
            <a:endParaRPr lang="en-US" dirty="0"/>
          </a:p>
        </p:txBody>
      </p:sp>
      <p:sp>
        <p:nvSpPr>
          <p:cNvPr id="4" name="Slide Number Placeholder 3">
            <a:extLst>
              <a:ext uri="{FF2B5EF4-FFF2-40B4-BE49-F238E27FC236}">
                <a16:creationId xmlns:a16="http://schemas.microsoft.com/office/drawing/2014/main" id="{8F5AFEBE-1B72-95C2-758B-0762D0569AA9}"/>
              </a:ext>
            </a:extLst>
          </p:cNvPr>
          <p:cNvSpPr>
            <a:spLocks noGrp="1"/>
          </p:cNvSpPr>
          <p:nvPr>
            <p:ph type="sldNum" sz="quarter" idx="12"/>
          </p:nvPr>
        </p:nvSpPr>
        <p:spPr/>
        <p:txBody>
          <a:bodyPr/>
          <a:lstStyle/>
          <a:p>
            <a:fld id="{A0CC8931-872F-3647-9E92-E7C9B75EBB38}" type="slidenum">
              <a:rPr lang="en-US" smtClean="0"/>
              <a:pPr/>
              <a:t>3</a:t>
            </a:fld>
            <a:endParaRPr lang="en-US" dirty="0"/>
          </a:p>
        </p:txBody>
      </p:sp>
      <p:pic>
        <p:nvPicPr>
          <p:cNvPr id="7" name="Picture 6" descr="A blue and black logo&#10;&#10;AI-generated content may be incorrect.">
            <a:extLst>
              <a:ext uri="{FF2B5EF4-FFF2-40B4-BE49-F238E27FC236}">
                <a16:creationId xmlns:a16="http://schemas.microsoft.com/office/drawing/2014/main" id="{CF27D08A-9BC3-E894-160A-F3D06939FB09}"/>
              </a:ext>
            </a:extLst>
          </p:cNvPr>
          <p:cNvPicPr>
            <a:picLocks noChangeAspect="1"/>
          </p:cNvPicPr>
          <p:nvPr/>
        </p:nvPicPr>
        <p:blipFill>
          <a:blip r:embed="rId7"/>
          <a:stretch>
            <a:fillRect/>
          </a:stretch>
        </p:blipFill>
        <p:spPr>
          <a:xfrm>
            <a:off x="240062" y="240465"/>
            <a:ext cx="4324350" cy="1133475"/>
          </a:xfrm>
          <a:prstGeom prst="rect">
            <a:avLst/>
          </a:prstGeom>
        </p:spPr>
      </p:pic>
      <p:pic>
        <p:nvPicPr>
          <p:cNvPr id="8" name="Picture 7" descr="A diagram of a learning process&#10;&#10;AI-generated content may be incorrect.">
            <a:extLst>
              <a:ext uri="{FF2B5EF4-FFF2-40B4-BE49-F238E27FC236}">
                <a16:creationId xmlns:a16="http://schemas.microsoft.com/office/drawing/2014/main" id="{6024AE5A-65A5-ADB2-E583-FF031E34690A}"/>
              </a:ext>
            </a:extLst>
          </p:cNvPr>
          <p:cNvPicPr>
            <a:picLocks noChangeAspect="1"/>
          </p:cNvPicPr>
          <p:nvPr/>
        </p:nvPicPr>
        <p:blipFill>
          <a:blip r:embed="rId8"/>
          <a:srcRect l="-554" t="768" r="164" b="1924"/>
          <a:stretch>
            <a:fillRect/>
          </a:stretch>
        </p:blipFill>
        <p:spPr>
          <a:xfrm>
            <a:off x="6100723" y="804731"/>
            <a:ext cx="5879406" cy="4878507"/>
          </a:xfrm>
          <a:prstGeom prst="rect">
            <a:avLst/>
          </a:prstGeom>
        </p:spPr>
      </p:pic>
    </p:spTree>
    <p:extLst>
      <p:ext uri="{BB962C8B-B14F-4D97-AF65-F5344CB8AC3E}">
        <p14:creationId xmlns:p14="http://schemas.microsoft.com/office/powerpoint/2010/main" val="3713055068"/>
      </p:ext>
    </p:extLst>
  </p:cSld>
  <p:clrMapOvr>
    <a:masterClrMapping/>
  </p:clrMapOvr>
</p:sld>
</file>

<file path=ppt/theme/theme1.xml><?xml version="1.0" encoding="utf-8"?>
<a:theme xmlns:a="http://schemas.openxmlformats.org/drawingml/2006/main" name="Office Theme">
  <a:themeElements>
    <a:clrScheme name="With You Legal Aid 1">
      <a:dk1>
        <a:srgbClr val="000000"/>
      </a:dk1>
      <a:lt1>
        <a:srgbClr val="FFFFFF"/>
      </a:lt1>
      <a:dk2>
        <a:srgbClr val="44546A"/>
      </a:dk2>
      <a:lt2>
        <a:srgbClr val="EBEBEB"/>
      </a:lt2>
      <a:accent1>
        <a:srgbClr val="792283"/>
      </a:accent1>
      <a:accent2>
        <a:srgbClr val="717BBB"/>
      </a:accent2>
      <a:accent3>
        <a:srgbClr val="578C9F"/>
      </a:accent3>
      <a:accent4>
        <a:srgbClr val="67BB9B"/>
      </a:accent4>
      <a:accent5>
        <a:srgbClr val="118071"/>
      </a:accent5>
      <a:accent6>
        <a:srgbClr val="363636"/>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F833E4085E34E4F8E57E526C295DA43" ma:contentTypeVersion="16" ma:contentTypeDescription="Create a new document." ma:contentTypeScope="" ma:versionID="815384c511376e35c4ed0a10fa941225">
  <xsd:schema xmlns:xsd="http://www.w3.org/2001/XMLSchema" xmlns:xs="http://www.w3.org/2001/XMLSchema" xmlns:p="http://schemas.microsoft.com/office/2006/metadata/properties" xmlns:ns2="3b5202bb-a428-43fd-ba5c-def04d249470" xmlns:ns3="670c9775-d75b-428b-b5ae-64c1bc8c256e" targetNamespace="http://schemas.microsoft.com/office/2006/metadata/properties" ma:root="true" ma:fieldsID="131174343b189d1e348d1265825db88b" ns2:_="" ns3:_="">
    <xsd:import namespace="3b5202bb-a428-43fd-ba5c-def04d249470"/>
    <xsd:import namespace="670c9775-d75b-428b-b5ae-64c1bc8c256e"/>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SearchProperties" minOccurs="0"/>
                <xsd:element ref="ns2:MediaServiceObjectDetectorVersion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b5202bb-a428-43fd-ba5c-def04d249470"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197e55fb-4a2c-462a-8ebf-3055ce6a2921"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70c9775-d75b-428b-b5ae-64c1bc8c256e"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c8351194-c059-4edb-b83a-ec91830941cf}" ma:internalName="TaxCatchAll" ma:showField="CatchAllData" ma:web="670c9775-d75b-428b-b5ae-64c1bc8c256e">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LengthInSeconds xmlns="3b5202bb-a428-43fd-ba5c-def04d249470" xsi:nil="true"/>
    <SharedWithUsers xmlns="670c9775-d75b-428b-b5ae-64c1bc8c256e">
      <UserInfo>
        <DisplayName/>
        <AccountId xsi:nil="true"/>
        <AccountType/>
      </UserInfo>
    </SharedWithUsers>
    <lcf76f155ced4ddcb4097134ff3c332f xmlns="3b5202bb-a428-43fd-ba5c-def04d249470">
      <Terms xmlns="http://schemas.microsoft.com/office/infopath/2007/PartnerControls"/>
    </lcf76f155ced4ddcb4097134ff3c332f>
    <TaxCatchAll xmlns="670c9775-d75b-428b-b5ae-64c1bc8c256e" xsi:nil="true"/>
  </documentManagement>
</p:properties>
</file>

<file path=customXml/itemProps1.xml><?xml version="1.0" encoding="utf-8"?>
<ds:datastoreItem xmlns:ds="http://schemas.openxmlformats.org/officeDocument/2006/customXml" ds:itemID="{3E649BED-9679-4282-90F2-844FDA1D121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b5202bb-a428-43fd-ba5c-def04d249470"/>
    <ds:schemaRef ds:uri="670c9775-d75b-428b-b5ae-64c1bc8c25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06B56D5-7AA1-4490-8E02-9032609B660B}">
  <ds:schemaRefs>
    <ds:schemaRef ds:uri="http://schemas.microsoft.com/sharepoint/v3/contenttype/forms"/>
  </ds:schemaRefs>
</ds:datastoreItem>
</file>

<file path=customXml/itemProps3.xml><?xml version="1.0" encoding="utf-8"?>
<ds:datastoreItem xmlns:ds="http://schemas.openxmlformats.org/officeDocument/2006/customXml" ds:itemID="{41BC42FE-6135-4FC4-9F95-E7437F3D8EB4}">
  <ds:schemaRef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670c9775-d75b-428b-b5ae-64c1bc8c256e"/>
    <ds:schemaRef ds:uri="3b5202bb-a428-43fd-ba5c-def04d249470"/>
    <ds:schemaRef ds:uri="http://www.w3.org/XML/1998/namespace"/>
  </ds:schemaRefs>
</ds:datastoreItem>
</file>

<file path=docMetadata/LabelInfo.xml><?xml version="1.0" encoding="utf-8"?>
<clbl:labelList xmlns:clbl="http://schemas.microsoft.com/office/2020/mipLabelMetadata">
  <clbl:label id="{3d67f2aa-e325-4657-b420-76837b985d05}" enabled="0" method="" siteId="{3d67f2aa-e325-4657-b420-76837b985d05}" removed="1"/>
</clbl:labelList>
</file>

<file path=docProps/app.xml><?xml version="1.0" encoding="utf-8"?>
<Properties xmlns="http://schemas.openxmlformats.org/officeDocument/2006/extended-properties" xmlns:vt="http://schemas.openxmlformats.org/officeDocument/2006/docPropsVTypes">
  <TotalTime>1230</TotalTime>
  <Words>333</Words>
  <Application>Microsoft Office PowerPoint</Application>
  <PresentationFormat>Widescreen</PresentationFormat>
  <Paragraphs>35</Paragraphs>
  <Slides>3</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vt:i4>
      </vt:variant>
    </vt:vector>
  </HeadingPairs>
  <TitlesOfParts>
    <vt:vector size="11" baseType="lpstr">
      <vt:lpstr>Arial</vt:lpstr>
      <vt:lpstr>Avenir Next LT Pro</vt:lpstr>
      <vt:lpstr>Avenir Next LT Pro Demi</vt:lpstr>
      <vt:lpstr>Calibri</vt:lpstr>
      <vt:lpstr>Century Gothic</vt:lpstr>
      <vt:lpstr>NeueHaasGroteskDisp Pro</vt:lpstr>
      <vt:lpstr>Open Sans</vt:lpstr>
      <vt:lpstr>Office Theme</vt:lpstr>
      <vt:lpstr>Ways of Working </vt:lpstr>
      <vt:lpstr>Survey Link </vt:lpstr>
      <vt:lpstr>     further Learning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Mikaela Reyes</dc:creator>
  <cp:lastModifiedBy>Liz Lindberg</cp:lastModifiedBy>
  <cp:revision>99</cp:revision>
  <cp:lastPrinted>2025-01-06T23:03:33Z</cp:lastPrinted>
  <dcterms:created xsi:type="dcterms:W3CDTF">2023-07-17T01:10:01Z</dcterms:created>
  <dcterms:modified xsi:type="dcterms:W3CDTF">2025-12-14T22:44:37Z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286700.000000000</vt:lpwstr>
  </property>
  <property fmtid="{D5CDD505-2E9C-101B-9397-08002B2CF9AE}" pid="3" name="ContentTypeId">
    <vt:lpwstr>0x0101001F833E4085E34E4F8E57E526C295DA43</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MediaServiceImageTags">
    <vt:lpwstr/>
  </property>
</Properties>
</file>